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4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61" r:id="rId16"/>
    <p:sldId id="263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1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A1B5-1BE4-4CD6-80C4-143959F034D3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FFF0-B784-4FE7-8A38-F89DE294F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120A-21AF-4F12-ABAA-66A70823631B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672F-171E-46DC-915C-C7BCF99F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8/9/19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3385" y="1356353"/>
            <a:ext cx="7303477" cy="4394988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Getting to know you!</a:t>
            </a: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8A3E57F-DE9A-45F6-BEF3-EF8EEA0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62" y="756357"/>
            <a:ext cx="8187071" cy="1253066"/>
          </a:xfrm>
        </p:spPr>
        <p:txBody>
          <a:bodyPr/>
          <a:lstStyle/>
          <a:p>
            <a:r>
              <a:rPr lang="en-US" dirty="0"/>
              <a:t>Slide Tite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A1257-66A3-465A-A773-E2D1F421929F}"/>
              </a:ext>
            </a:extLst>
          </p:cNvPr>
          <p:cNvSpPr txBox="1"/>
          <p:nvPr/>
        </p:nvSpPr>
        <p:spPr>
          <a:xfrm>
            <a:off x="2245112" y="487404"/>
            <a:ext cx="9946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Introduce yourself to your teammates.</a:t>
            </a:r>
          </a:p>
          <a:p>
            <a:pPr algn="ctr"/>
            <a:r>
              <a:rPr lang="en-US" sz="4000" dirty="0">
                <a:latin typeface="Bodoni MT" panose="02070603080606020203" pitchFamily="18" charset="0"/>
              </a:rPr>
              <a:t>At the station, discuss your answer</a:t>
            </a:r>
          </a:p>
          <a:p>
            <a:pPr algn="ctr"/>
            <a:r>
              <a:rPr lang="en-US" sz="4000" dirty="0">
                <a:latin typeface="Bodoni MT" panose="02070603080606020203" pitchFamily="18" charset="0"/>
              </a:rPr>
              <a:t>with your teammates. Ask each other questions about why those answers</a:t>
            </a:r>
          </a:p>
          <a:p>
            <a:pPr algn="ctr"/>
            <a:r>
              <a:rPr lang="en-US" sz="4000" dirty="0">
                <a:latin typeface="Bodoni MT" panose="02070603080606020203" pitchFamily="18" charset="0"/>
              </a:rPr>
              <a:t>were chosen. When finished,</a:t>
            </a:r>
          </a:p>
          <a:p>
            <a:pPr algn="ctr"/>
            <a:r>
              <a:rPr lang="en-US" sz="4000" dirty="0">
                <a:latin typeface="Bodoni MT" panose="02070603080606020203" pitchFamily="18" charset="0"/>
              </a:rPr>
              <a:t>post all of your sticky notes</a:t>
            </a:r>
          </a:p>
          <a:p>
            <a:pPr algn="ctr"/>
            <a:r>
              <a:rPr lang="en-US" sz="4000" dirty="0">
                <a:latin typeface="Bodoni MT" panose="02070603080606020203" pitchFamily="18" charset="0"/>
              </a:rPr>
              <a:t>on the wall near the sentence starter.</a:t>
            </a:r>
          </a:p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You’ll have two minutes before moving to the next station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Bodoni MT" panose="020706030806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56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pPr algn="ctr"/>
            <a:r>
              <a:rPr lang="en-US" sz="13800" dirty="0"/>
              <a:t>BEGIN!!!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AF0AB-25F8-DB48-AFC6-A909F616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5" y="2572215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0183-98AF-438D-AC1C-0AF4CC28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Arial Rounded MT Bold" panose="020F0704030504030204" pitchFamily="34" charset="77"/>
              </a:rPr>
            </a:br>
            <a:r>
              <a:rPr lang="en-US" dirty="0">
                <a:latin typeface="Arial Rounded MT Bold" panose="020F0704030504030204" pitchFamily="34" charset="77"/>
              </a:rPr>
              <a:t>You should now be back</a:t>
            </a:r>
            <a:br>
              <a:rPr lang="en-US" dirty="0">
                <a:latin typeface="Arial Rounded MT Bold" panose="020F0704030504030204" pitchFamily="34" charset="77"/>
              </a:rPr>
            </a:br>
            <a:r>
              <a:rPr lang="en-US" dirty="0">
                <a:latin typeface="Arial Rounded MT Bold" panose="020F0704030504030204" pitchFamily="34" charset="77"/>
              </a:rPr>
              <a:t>at your original station.</a:t>
            </a:r>
            <a:br>
              <a:rPr lang="en-US" dirty="0">
                <a:latin typeface="Arial Rounded MT Bold" panose="020F0704030504030204" pitchFamily="34" charset="77"/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What a mess of sticky notes! </a:t>
            </a:r>
            <a:br>
              <a:rPr lang="en-US" dirty="0">
                <a:latin typeface="Arial Rounded MT Bold" panose="020F0704030504030204" pitchFamily="34" charset="77"/>
              </a:rPr>
            </a:br>
            <a:r>
              <a:rPr lang="en-US" dirty="0">
                <a:latin typeface="Arial Rounded MT Bold" panose="020F0704030504030204" pitchFamily="34" charset="77"/>
              </a:rPr>
              <a:t>Organize the notes into</a:t>
            </a:r>
            <a:br>
              <a:rPr lang="en-US" dirty="0">
                <a:latin typeface="Arial Rounded MT Bold" panose="020F0704030504030204" pitchFamily="34" charset="77"/>
              </a:rPr>
            </a:br>
            <a:r>
              <a:rPr lang="en-US" dirty="0">
                <a:latin typeface="Arial Rounded MT Bold" panose="020F0704030504030204" pitchFamily="34" charset="77"/>
              </a:rPr>
              <a:t>similar themes or ideas. </a:t>
            </a:r>
          </a:p>
        </p:txBody>
      </p:sp>
    </p:spTree>
    <p:extLst>
      <p:ext uri="{BB962C8B-B14F-4D97-AF65-F5344CB8AC3E}">
        <p14:creationId xmlns:p14="http://schemas.microsoft.com/office/powerpoint/2010/main" val="107108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9090F2-B101-458B-9AFF-27327443B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26C103B-17BD-4B48-AB6F-0D9EF826A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ACAAF5D7-299C-47E0-BF58-5B55CABE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08" y="1546505"/>
            <a:ext cx="3398085" cy="33980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EC3243-CA25-4485-A7FE-8B0141923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A12E3-E0DD-4573-B106-10742AA3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037" y="292468"/>
            <a:ext cx="6548882" cy="3325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800" spc="800" dirty="0">
                <a:latin typeface="Bodoni MT" panose="02070603080606020203" pitchFamily="18" charset="0"/>
              </a:rPr>
              <a:t>Let’s Discuss!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9D58-BC25-49DA-8347-58B287F9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016" y="3279265"/>
            <a:ext cx="8351520" cy="22098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cap="all" spc="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 3 most common responses used to finish your team’s sentence starter? </a:t>
            </a:r>
          </a:p>
        </p:txBody>
      </p:sp>
    </p:spTree>
    <p:extLst>
      <p:ext uri="{BB962C8B-B14F-4D97-AF65-F5344CB8AC3E}">
        <p14:creationId xmlns:p14="http://schemas.microsoft.com/office/powerpoint/2010/main" val="163057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814083"/>
          </a:xfrm>
        </p:spPr>
        <p:txBody>
          <a:bodyPr>
            <a:normAutofit/>
          </a:bodyPr>
          <a:lstStyle/>
          <a:p>
            <a:r>
              <a:rPr lang="en-US" sz="8000" dirty="0"/>
              <a:t>#1 The Most effective teachers are the ones who…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91EC0-82C0-4440-90A0-C8FD3A00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212" y="2454507"/>
            <a:ext cx="3672778" cy="46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0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#2 The Most helpful classmates are the ones who…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ECBD03-F12F-BC4D-80F5-F0E13C72D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473" y="2302554"/>
            <a:ext cx="6036527" cy="45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#3 One of my strengths in biology is…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45D2E-F286-E649-B11A-6674987D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229" y="1904380"/>
            <a:ext cx="5899460" cy="42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#4 One of my weaknesses in biology is…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B8C16-4F1C-244A-8BF2-7BA5BCBD8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259" y="2676293"/>
            <a:ext cx="4984595" cy="37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#5 TO produce my best work, I need…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AF0AB-25F8-DB48-AFC6-A909F616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5" y="2572215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34" y="382385"/>
            <a:ext cx="10893973" cy="16303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I’m excited to be your teacher!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BDE5-A8BD-4286-8221-21664A41B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/>
              <a:t>First, get 8 sticky notes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1E8AB-F1BB-2349-B474-35B23C7B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981308"/>
            <a:ext cx="10638264" cy="56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Bodoni MT" panose="02070603080606020203" pitchFamily="18" charset="0"/>
              </a:rPr>
              <a:t>Do </a:t>
            </a:r>
            <a:r>
              <a:rPr lang="en-US" sz="5400" b="1" dirty="0">
                <a:latin typeface="Bodoni MT" panose="02070603080606020203" pitchFamily="18" charset="0"/>
              </a:rPr>
              <a:t>not </a:t>
            </a:r>
            <a:r>
              <a:rPr lang="en-US" sz="5400" dirty="0">
                <a:latin typeface="Bodoni MT" panose="02070603080606020203" pitchFamily="18" charset="0"/>
              </a:rPr>
              <a:t>write my sentence starter.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C1E8-A3C4-4E79-8384-A72C2430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77"/>
                <a:cs typeface="Times New Roman" panose="02020603050405020304" pitchFamily="18" charset="0"/>
              </a:rPr>
              <a:t>Just finish each sentence on the corresponding sticky note. </a:t>
            </a:r>
            <a:endParaRPr lang="en-US" sz="32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36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814083"/>
          </a:xfrm>
        </p:spPr>
        <p:txBody>
          <a:bodyPr>
            <a:normAutofit/>
          </a:bodyPr>
          <a:lstStyle/>
          <a:p>
            <a:r>
              <a:rPr lang="en-US" sz="8000" dirty="0"/>
              <a:t>#1 The Most effective teachers are the ones who…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91EC0-82C0-4440-90A0-C8FD3A00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212" y="2454507"/>
            <a:ext cx="3672778" cy="46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#2 The Most helpful classmates are the ones who…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ECBD03-F12F-BC4D-80F5-F0E13C72D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473" y="2302554"/>
            <a:ext cx="6036527" cy="45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#3 One of my strengths in biology is…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45D2E-F286-E649-B11A-6674987D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229" y="1904380"/>
            <a:ext cx="5899460" cy="42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8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#4 One of my weaknesses in biology is…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B8C16-4F1C-244A-8BF2-7BA5BCBD8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259" y="2676293"/>
            <a:ext cx="4984595" cy="37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88F96-F140-9B4A-A2F5-C1B287E8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382384"/>
            <a:ext cx="11173521" cy="4814083"/>
          </a:xfrm>
        </p:spPr>
        <p:txBody>
          <a:bodyPr>
            <a:normAutofit/>
          </a:bodyPr>
          <a:lstStyle/>
          <a:p>
            <a:r>
              <a:rPr lang="en-US" sz="7200" dirty="0"/>
              <a:t>#5 TO produce my best work, I need…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AF0AB-25F8-DB48-AFC6-A909F616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5" y="2572215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8A3E57F-DE9A-45F6-BEF3-EF8EEA0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62" y="756357"/>
            <a:ext cx="8187071" cy="1253066"/>
          </a:xfrm>
        </p:spPr>
        <p:txBody>
          <a:bodyPr/>
          <a:lstStyle/>
          <a:p>
            <a:r>
              <a:rPr lang="en-US" dirty="0"/>
              <a:t>Slide Tite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A1257-66A3-465A-A773-E2D1F421929F}"/>
              </a:ext>
            </a:extLst>
          </p:cNvPr>
          <p:cNvSpPr txBox="1"/>
          <p:nvPr/>
        </p:nvSpPr>
        <p:spPr>
          <a:xfrm>
            <a:off x="2843931" y="1089570"/>
            <a:ext cx="8887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odoni MT" panose="02070603080606020203" pitchFamily="18" charset="0"/>
              </a:rPr>
              <a:t>Now that the sticky notes are complete, count off 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MT" panose="02070603080606020203" pitchFamily="18" charset="0"/>
              </a:rPr>
              <a:t>1 – 2 - 3 – 4 – 5 </a:t>
            </a:r>
            <a:r>
              <a:rPr lang="en-US" sz="4400" dirty="0">
                <a:latin typeface="Bodoni MT" panose="02070603080606020203" pitchFamily="18" charset="0"/>
              </a:rPr>
              <a:t>to form 5 groups. </a:t>
            </a:r>
          </a:p>
          <a:p>
            <a:endParaRPr lang="en-US" sz="4400" dirty="0">
              <a:latin typeface="Bodoni MT" panose="02070603080606020203" pitchFamily="18" charset="0"/>
            </a:endParaRPr>
          </a:p>
          <a:p>
            <a:r>
              <a:rPr lang="en-US" sz="4400" dirty="0">
                <a:latin typeface="Bodoni MT" panose="02070603080606020203" pitchFamily="18" charset="0"/>
              </a:rPr>
              <a:t>Team #1 starts at Sentence #1. </a:t>
            </a:r>
          </a:p>
          <a:p>
            <a:r>
              <a:rPr lang="en-US" sz="4400" dirty="0">
                <a:latin typeface="Bodoni MT" panose="02070603080606020203" pitchFamily="18" charset="0"/>
              </a:rPr>
              <a:t>Team #2 starts at Sentence #2.</a:t>
            </a:r>
          </a:p>
          <a:p>
            <a:r>
              <a:rPr lang="en-US" sz="4400" dirty="0">
                <a:latin typeface="Bodoni MT" panose="02070603080606020203" pitchFamily="18" charset="0"/>
              </a:rPr>
              <a:t>And so on… </a:t>
            </a:r>
          </a:p>
        </p:txBody>
      </p:sp>
    </p:spTree>
    <p:extLst>
      <p:ext uri="{BB962C8B-B14F-4D97-AF65-F5344CB8AC3E}">
        <p14:creationId xmlns:p14="http://schemas.microsoft.com/office/powerpoint/2010/main" val="105934907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16208_Getting to know your teacher_RVA_v2" id="{9D60EAE5-D0A0-4E9F-AE23-1B333D14ABD6}" vid="{DD8DD7D2-976B-4092-A04B-0CF2FAEFF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3E54F-9BB9-4821-81E3-A4EFEC7BD0A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2D0167F-E486-4F9B-83E2-993954E11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A714DE-2D72-4B69-B5D2-B9FD42741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267</Words>
  <Application>Microsoft Macintosh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Bodoni MT</vt:lpstr>
      <vt:lpstr>Calibri</vt:lpstr>
      <vt:lpstr>Gill Sans MT</vt:lpstr>
      <vt:lpstr>Impact</vt:lpstr>
      <vt:lpstr>Times New Roman</vt:lpstr>
      <vt:lpstr>Badge</vt:lpstr>
      <vt:lpstr>Getting to know you!</vt:lpstr>
      <vt:lpstr>I’m excited to be your teacher!</vt:lpstr>
      <vt:lpstr>Do not write my sentence starter. </vt:lpstr>
      <vt:lpstr>#1 The Most effective teachers are the ones who… </vt:lpstr>
      <vt:lpstr>#2 The Most helpful classmates are the ones who… </vt:lpstr>
      <vt:lpstr>#3 One of my strengths in biology is…</vt:lpstr>
      <vt:lpstr>#4 One of my weaknesses in biology is…</vt:lpstr>
      <vt:lpstr>#5 TO produce my best work, I need…</vt:lpstr>
      <vt:lpstr>Slide Tite</vt:lpstr>
      <vt:lpstr>Slide Tite</vt:lpstr>
      <vt:lpstr>BEGIN!!!</vt:lpstr>
      <vt:lpstr> You should now be back at your original station.  What a mess of sticky notes!  Organize the notes into similar themes or ideas. </vt:lpstr>
      <vt:lpstr>Let’s Discuss!</vt:lpstr>
      <vt:lpstr>#1 The Most effective teachers are the ones who… </vt:lpstr>
      <vt:lpstr>#2 The Most helpful classmates are the ones who… </vt:lpstr>
      <vt:lpstr>#3 One of my strengths in biology is…</vt:lpstr>
      <vt:lpstr>#4 One of my weaknesses in biology is…</vt:lpstr>
      <vt:lpstr>#5 TO produce my best work, I need…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2019-08-10T00:03:22Z</dcterms:created>
  <dcterms:modified xsi:type="dcterms:W3CDTF">2019-08-11T01:09:47Z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