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8" r:id="rId2"/>
    <p:sldId id="291" r:id="rId3"/>
    <p:sldId id="256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92" r:id="rId15"/>
    <p:sldId id="268" r:id="rId16"/>
    <p:sldId id="269" r:id="rId17"/>
    <p:sldId id="270" r:id="rId18"/>
    <p:sldId id="271" r:id="rId19"/>
    <p:sldId id="275" r:id="rId20"/>
    <p:sldId id="287" r:id="rId21"/>
    <p:sldId id="276" r:id="rId22"/>
    <p:sldId id="288" r:id="rId23"/>
    <p:sldId id="272" r:id="rId24"/>
    <p:sldId id="273" r:id="rId25"/>
    <p:sldId id="274" r:id="rId26"/>
    <p:sldId id="277" r:id="rId27"/>
    <p:sldId id="278" r:id="rId28"/>
    <p:sldId id="279" r:id="rId29"/>
    <p:sldId id="293" r:id="rId30"/>
    <p:sldId id="280" r:id="rId31"/>
    <p:sldId id="289" r:id="rId32"/>
    <p:sldId id="282" r:id="rId33"/>
    <p:sldId id="290" r:id="rId34"/>
    <p:sldId id="283" r:id="rId35"/>
    <p:sldId id="281" r:id="rId36"/>
    <p:sldId id="284" r:id="rId37"/>
    <p:sldId id="286" r:id="rId38"/>
    <p:sldId id="285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54583F-21DF-7E48-8277-A82FB888D3C2}" v="288" dt="2019-11-20T20:07:27.4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6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ica Perales" userId="2230e147-046b-4aa9-a546-59503775ee7f" providerId="ADAL" clId="{7C54583F-21DF-7E48-8277-A82FB888D3C2}"/>
    <pc:docChg chg="undo redo custSel addSld modSld sldOrd">
      <pc:chgData name="Jessica Perales" userId="2230e147-046b-4aa9-a546-59503775ee7f" providerId="ADAL" clId="{7C54583F-21DF-7E48-8277-A82FB888D3C2}" dt="2019-11-20T20:07:27.430" v="555"/>
      <pc:docMkLst>
        <pc:docMk/>
      </pc:docMkLst>
      <pc:sldChg chg="addSp delSp modSp addAnim">
        <pc:chgData name="Jessica Perales" userId="2230e147-046b-4aa9-a546-59503775ee7f" providerId="ADAL" clId="{7C54583F-21DF-7E48-8277-A82FB888D3C2}" dt="2019-11-20T19:01:50.444" v="95" actId="14100"/>
        <pc:sldMkLst>
          <pc:docMk/>
          <pc:sldMk cId="2412875672" sldId="267"/>
        </pc:sldMkLst>
        <pc:spChg chg="add mod">
          <ac:chgData name="Jessica Perales" userId="2230e147-046b-4aa9-a546-59503775ee7f" providerId="ADAL" clId="{7C54583F-21DF-7E48-8277-A82FB888D3C2}" dt="2019-11-20T18:55:07.570" v="29" actId="20577"/>
          <ac:spMkLst>
            <pc:docMk/>
            <pc:sldMk cId="2412875672" sldId="267"/>
            <ac:spMk id="21" creationId="{2072D644-6CBF-AF44-8012-BB7A6486BA58}"/>
          </ac:spMkLst>
        </pc:spChg>
        <pc:spChg chg="add mod">
          <ac:chgData name="Jessica Perales" userId="2230e147-046b-4aa9-a546-59503775ee7f" providerId="ADAL" clId="{7C54583F-21DF-7E48-8277-A82FB888D3C2}" dt="2019-11-20T18:56:03.872" v="37" actId="1076"/>
          <ac:spMkLst>
            <pc:docMk/>
            <pc:sldMk cId="2412875672" sldId="267"/>
            <ac:spMk id="23" creationId="{1AD1BA43-1E04-3046-AFFA-305508C6F161}"/>
          </ac:spMkLst>
        </pc:spChg>
        <pc:spChg chg="add mod">
          <ac:chgData name="Jessica Perales" userId="2230e147-046b-4aa9-a546-59503775ee7f" providerId="ADAL" clId="{7C54583F-21DF-7E48-8277-A82FB888D3C2}" dt="2019-11-20T18:56:54.633" v="56" actId="1076"/>
          <ac:spMkLst>
            <pc:docMk/>
            <pc:sldMk cId="2412875672" sldId="267"/>
            <ac:spMk id="27" creationId="{A2CD57C7-8DF1-0B42-B29A-F760FF24A31F}"/>
          </ac:spMkLst>
        </pc:spChg>
        <pc:spChg chg="add mod">
          <ac:chgData name="Jessica Perales" userId="2230e147-046b-4aa9-a546-59503775ee7f" providerId="ADAL" clId="{7C54583F-21DF-7E48-8277-A82FB888D3C2}" dt="2019-11-20T18:59:49.870" v="65" actId="1076"/>
          <ac:spMkLst>
            <pc:docMk/>
            <pc:sldMk cId="2412875672" sldId="267"/>
            <ac:spMk id="29" creationId="{B29030F0-E73E-7B44-822F-B2BB94AFCDF3}"/>
          </ac:spMkLst>
        </pc:spChg>
        <pc:spChg chg="add mod">
          <ac:chgData name="Jessica Perales" userId="2230e147-046b-4aa9-a546-59503775ee7f" providerId="ADAL" clId="{7C54583F-21DF-7E48-8277-A82FB888D3C2}" dt="2019-11-20T19:01:50.444" v="95" actId="14100"/>
          <ac:spMkLst>
            <pc:docMk/>
            <pc:sldMk cId="2412875672" sldId="267"/>
            <ac:spMk id="31" creationId="{310A3F3F-A0BC-C649-B7A9-1A5ECA587B15}"/>
          </ac:spMkLst>
        </pc:spChg>
        <pc:picChg chg="mod">
          <ac:chgData name="Jessica Perales" userId="2230e147-046b-4aa9-a546-59503775ee7f" providerId="ADAL" clId="{7C54583F-21DF-7E48-8277-A82FB888D3C2}" dt="2019-11-20T18:59:29.737" v="59" actId="1076"/>
          <ac:picMkLst>
            <pc:docMk/>
            <pc:sldMk cId="2412875672" sldId="267"/>
            <ac:picMk id="2" creationId="{00000000-0000-0000-0000-000000000000}"/>
          </ac:picMkLst>
        </pc:picChg>
        <pc:picChg chg="add del">
          <ac:chgData name="Jessica Perales" userId="2230e147-046b-4aa9-a546-59503775ee7f" providerId="ADAL" clId="{7C54583F-21DF-7E48-8277-A82FB888D3C2}" dt="2019-11-20T19:01:42.840" v="92" actId="571"/>
          <ac:picMkLst>
            <pc:docMk/>
            <pc:sldMk cId="2412875672" sldId="267"/>
            <ac:picMk id="33" creationId="{38D0336F-80F3-514E-BCDC-E516EB9D9A37}"/>
          </ac:picMkLst>
        </pc:picChg>
        <pc:inkChg chg="add del">
          <ac:chgData name="Jessica Perales" userId="2230e147-046b-4aa9-a546-59503775ee7f" providerId="ADAL" clId="{7C54583F-21DF-7E48-8277-A82FB888D3C2}" dt="2019-11-20T18:52:15.953" v="4"/>
          <ac:inkMkLst>
            <pc:docMk/>
            <pc:sldMk cId="2412875672" sldId="267"/>
            <ac:inkMk id="3" creationId="{982E5347-2402-0D47-AF84-6AAB77A877C7}"/>
          </ac:inkMkLst>
        </pc:inkChg>
        <pc:inkChg chg="add del">
          <ac:chgData name="Jessica Perales" userId="2230e147-046b-4aa9-a546-59503775ee7f" providerId="ADAL" clId="{7C54583F-21DF-7E48-8277-A82FB888D3C2}" dt="2019-11-20T18:52:15.953" v="4"/>
          <ac:inkMkLst>
            <pc:docMk/>
            <pc:sldMk cId="2412875672" sldId="267"/>
            <ac:inkMk id="4" creationId="{3053A642-746B-014C-8AC1-DC24BA34BB63}"/>
          </ac:inkMkLst>
        </pc:inkChg>
        <pc:inkChg chg="add del">
          <ac:chgData name="Jessica Perales" userId="2230e147-046b-4aa9-a546-59503775ee7f" providerId="ADAL" clId="{7C54583F-21DF-7E48-8277-A82FB888D3C2}" dt="2019-11-20T18:52:15.953" v="4"/>
          <ac:inkMkLst>
            <pc:docMk/>
            <pc:sldMk cId="2412875672" sldId="267"/>
            <ac:inkMk id="5" creationId="{4506E224-588B-6748-903C-EA702CD62882}"/>
          </ac:inkMkLst>
        </pc:inkChg>
        <pc:inkChg chg="add reco">
          <ac:chgData name="Jessica Perales" userId="2230e147-046b-4aa9-a546-59503775ee7f" providerId="ADAL" clId="{7C54583F-21DF-7E48-8277-A82FB888D3C2}" dt="2019-11-20T18:52:15.953" v="4"/>
          <ac:inkMkLst>
            <pc:docMk/>
            <pc:sldMk cId="2412875672" sldId="267"/>
            <ac:inkMk id="6" creationId="{AB764E12-32F7-CA41-BDF8-71B4AA1C4C18}"/>
          </ac:inkMkLst>
        </pc:inkChg>
        <pc:inkChg chg="add">
          <ac:chgData name="Jessica Perales" userId="2230e147-046b-4aa9-a546-59503775ee7f" providerId="ADAL" clId="{7C54583F-21DF-7E48-8277-A82FB888D3C2}" dt="2019-11-20T18:52:27.261" v="5"/>
          <ac:inkMkLst>
            <pc:docMk/>
            <pc:sldMk cId="2412875672" sldId="267"/>
            <ac:inkMk id="8" creationId="{A13AF797-5B82-B347-BE74-3C5632E6E105}"/>
          </ac:inkMkLst>
        </pc:inkChg>
        <pc:inkChg chg="add">
          <ac:chgData name="Jessica Perales" userId="2230e147-046b-4aa9-a546-59503775ee7f" providerId="ADAL" clId="{7C54583F-21DF-7E48-8277-A82FB888D3C2}" dt="2019-11-20T18:52:30.492" v="7"/>
          <ac:inkMkLst>
            <pc:docMk/>
            <pc:sldMk cId="2412875672" sldId="267"/>
            <ac:inkMk id="9" creationId="{70118671-1FC4-C440-8BC6-4C5FEC620154}"/>
          </ac:inkMkLst>
        </pc:inkChg>
        <pc:inkChg chg="add">
          <ac:chgData name="Jessica Perales" userId="2230e147-046b-4aa9-a546-59503775ee7f" providerId="ADAL" clId="{7C54583F-21DF-7E48-8277-A82FB888D3C2}" dt="2019-11-20T18:52:38.799" v="8"/>
          <ac:inkMkLst>
            <pc:docMk/>
            <pc:sldMk cId="2412875672" sldId="267"/>
            <ac:inkMk id="10" creationId="{71C6F0C2-0C9A-2744-A057-BE7CBFAF905E}"/>
          </ac:inkMkLst>
        </pc:inkChg>
        <pc:inkChg chg="add">
          <ac:chgData name="Jessica Perales" userId="2230e147-046b-4aa9-a546-59503775ee7f" providerId="ADAL" clId="{7C54583F-21DF-7E48-8277-A82FB888D3C2}" dt="2019-11-20T18:52:40.903" v="9"/>
          <ac:inkMkLst>
            <pc:docMk/>
            <pc:sldMk cId="2412875672" sldId="267"/>
            <ac:inkMk id="11" creationId="{EB46D49C-67F7-4A46-90B0-3AD86E4F6EF3}"/>
          </ac:inkMkLst>
        </pc:inkChg>
        <pc:inkChg chg="add">
          <ac:chgData name="Jessica Perales" userId="2230e147-046b-4aa9-a546-59503775ee7f" providerId="ADAL" clId="{7C54583F-21DF-7E48-8277-A82FB888D3C2}" dt="2019-11-20T18:52:49.885" v="10"/>
          <ac:inkMkLst>
            <pc:docMk/>
            <pc:sldMk cId="2412875672" sldId="267"/>
            <ac:inkMk id="16" creationId="{B308B81B-1263-B142-AECD-40ED34BAE08E}"/>
          </ac:inkMkLst>
        </pc:inkChg>
        <pc:inkChg chg="add">
          <ac:chgData name="Jessica Perales" userId="2230e147-046b-4aa9-a546-59503775ee7f" providerId="ADAL" clId="{7C54583F-21DF-7E48-8277-A82FB888D3C2}" dt="2019-11-20T18:53:06.451" v="12"/>
          <ac:inkMkLst>
            <pc:docMk/>
            <pc:sldMk cId="2412875672" sldId="267"/>
            <ac:inkMk id="17" creationId="{8D783B71-349B-E143-A847-6B4CF5E96DE6}"/>
          </ac:inkMkLst>
        </pc:inkChg>
        <pc:inkChg chg="add">
          <ac:chgData name="Jessica Perales" userId="2230e147-046b-4aa9-a546-59503775ee7f" providerId="ADAL" clId="{7C54583F-21DF-7E48-8277-A82FB888D3C2}" dt="2019-11-20T18:53:21.811" v="14"/>
          <ac:inkMkLst>
            <pc:docMk/>
            <pc:sldMk cId="2412875672" sldId="267"/>
            <ac:inkMk id="18" creationId="{FA22404A-01E6-3249-A976-ACE703D67576}"/>
          </ac:inkMkLst>
        </pc:inkChg>
        <pc:inkChg chg="add">
          <ac:chgData name="Jessica Perales" userId="2230e147-046b-4aa9-a546-59503775ee7f" providerId="ADAL" clId="{7C54583F-21DF-7E48-8277-A82FB888D3C2}" dt="2019-11-20T18:53:26.419" v="15"/>
          <ac:inkMkLst>
            <pc:docMk/>
            <pc:sldMk cId="2412875672" sldId="267"/>
            <ac:inkMk id="19" creationId="{C8884BF2-1CA0-1549-B1F0-9EF165F0C777}"/>
          </ac:inkMkLst>
        </pc:inkChg>
        <pc:inkChg chg="add del">
          <ac:chgData name="Jessica Perales" userId="2230e147-046b-4aa9-a546-59503775ee7f" providerId="ADAL" clId="{7C54583F-21DF-7E48-8277-A82FB888D3C2}" dt="2019-11-20T18:55:35.134" v="33"/>
          <ac:inkMkLst>
            <pc:docMk/>
            <pc:sldMk cId="2412875672" sldId="267"/>
            <ac:inkMk id="24" creationId="{ADA3BACF-49C5-CC40-93ED-85FEAFA2E290}"/>
          </ac:inkMkLst>
        </pc:inkChg>
        <pc:inkChg chg="add del">
          <ac:chgData name="Jessica Perales" userId="2230e147-046b-4aa9-a546-59503775ee7f" providerId="ADAL" clId="{7C54583F-21DF-7E48-8277-A82FB888D3C2}" dt="2019-11-20T18:55:45.450" v="36"/>
          <ac:inkMkLst>
            <pc:docMk/>
            <pc:sldMk cId="2412875672" sldId="267"/>
            <ac:inkMk id="25" creationId="{2F100475-EF25-E14A-985B-B65F377C5885}"/>
          </ac:inkMkLst>
        </pc:inkChg>
      </pc:sldChg>
      <pc:sldChg chg="addSp delSp">
        <pc:chgData name="Jessica Perales" userId="2230e147-046b-4aa9-a546-59503775ee7f" providerId="ADAL" clId="{7C54583F-21DF-7E48-8277-A82FB888D3C2}" dt="2019-11-20T19:02:48.254" v="122"/>
        <pc:sldMkLst>
          <pc:docMk/>
          <pc:sldMk cId="1968055573" sldId="268"/>
        </pc:sldMkLst>
        <pc:inkChg chg="add del">
          <ac:chgData name="Jessica Perales" userId="2230e147-046b-4aa9-a546-59503775ee7f" providerId="ADAL" clId="{7C54583F-21DF-7E48-8277-A82FB888D3C2}" dt="2019-11-20T19:02:10.679" v="113"/>
          <ac:inkMkLst>
            <pc:docMk/>
            <pc:sldMk cId="1968055573" sldId="268"/>
            <ac:inkMk id="3" creationId="{BFF46C67-D329-2046-9547-8E1CA73E8A19}"/>
          </ac:inkMkLst>
        </pc:inkChg>
        <pc:inkChg chg="add del">
          <ac:chgData name="Jessica Perales" userId="2230e147-046b-4aa9-a546-59503775ee7f" providerId="ADAL" clId="{7C54583F-21DF-7E48-8277-A82FB888D3C2}" dt="2019-11-20T19:02:10.460" v="112"/>
          <ac:inkMkLst>
            <pc:docMk/>
            <pc:sldMk cId="1968055573" sldId="268"/>
            <ac:inkMk id="4" creationId="{62E1C5C0-7C00-B347-BEA0-074AFCBD7ED1}"/>
          </ac:inkMkLst>
        </pc:inkChg>
        <pc:inkChg chg="add del">
          <ac:chgData name="Jessica Perales" userId="2230e147-046b-4aa9-a546-59503775ee7f" providerId="ADAL" clId="{7C54583F-21DF-7E48-8277-A82FB888D3C2}" dt="2019-11-20T19:02:09.705" v="111"/>
          <ac:inkMkLst>
            <pc:docMk/>
            <pc:sldMk cId="1968055573" sldId="268"/>
            <ac:inkMk id="5" creationId="{F5A484FB-EBF5-C748-9A49-4B9E4868CB67}"/>
          </ac:inkMkLst>
        </pc:inkChg>
        <pc:inkChg chg="add del">
          <ac:chgData name="Jessica Perales" userId="2230e147-046b-4aa9-a546-59503775ee7f" providerId="ADAL" clId="{7C54583F-21DF-7E48-8277-A82FB888D3C2}" dt="2019-11-20T19:02:09.542" v="110"/>
          <ac:inkMkLst>
            <pc:docMk/>
            <pc:sldMk cId="1968055573" sldId="268"/>
            <ac:inkMk id="6" creationId="{8F064D62-2A28-6B4F-AE85-E212D0922B58}"/>
          </ac:inkMkLst>
        </pc:inkChg>
        <pc:inkChg chg="add del">
          <ac:chgData name="Jessica Perales" userId="2230e147-046b-4aa9-a546-59503775ee7f" providerId="ADAL" clId="{7C54583F-21DF-7E48-8277-A82FB888D3C2}" dt="2019-11-20T19:02:09.338" v="109"/>
          <ac:inkMkLst>
            <pc:docMk/>
            <pc:sldMk cId="1968055573" sldId="268"/>
            <ac:inkMk id="7" creationId="{957456FF-4014-EB4A-8B3A-E1EDEC67C0BA}"/>
          </ac:inkMkLst>
        </pc:inkChg>
        <pc:inkChg chg="add del">
          <ac:chgData name="Jessica Perales" userId="2230e147-046b-4aa9-a546-59503775ee7f" providerId="ADAL" clId="{7C54583F-21DF-7E48-8277-A82FB888D3C2}" dt="2019-11-20T19:02:09.143" v="108"/>
          <ac:inkMkLst>
            <pc:docMk/>
            <pc:sldMk cId="1968055573" sldId="268"/>
            <ac:inkMk id="8" creationId="{9723D30F-97BB-7940-854E-4DCCC7E2C08D}"/>
          </ac:inkMkLst>
        </pc:inkChg>
        <pc:inkChg chg="add del">
          <ac:chgData name="Jessica Perales" userId="2230e147-046b-4aa9-a546-59503775ee7f" providerId="ADAL" clId="{7C54583F-21DF-7E48-8277-A82FB888D3C2}" dt="2019-11-20T19:02:08.946" v="107"/>
          <ac:inkMkLst>
            <pc:docMk/>
            <pc:sldMk cId="1968055573" sldId="268"/>
            <ac:inkMk id="9" creationId="{BB3220A5-4D57-F44D-B75E-43AB65BC4F06}"/>
          </ac:inkMkLst>
        </pc:inkChg>
        <pc:inkChg chg="add del">
          <ac:chgData name="Jessica Perales" userId="2230e147-046b-4aa9-a546-59503775ee7f" providerId="ADAL" clId="{7C54583F-21DF-7E48-8277-A82FB888D3C2}" dt="2019-11-20T19:02:08.753" v="106"/>
          <ac:inkMkLst>
            <pc:docMk/>
            <pc:sldMk cId="1968055573" sldId="268"/>
            <ac:inkMk id="10" creationId="{5E29BBAC-0821-6C4C-AEB7-76E9FA639B1E}"/>
          </ac:inkMkLst>
        </pc:inkChg>
        <pc:inkChg chg="add del">
          <ac:chgData name="Jessica Perales" userId="2230e147-046b-4aa9-a546-59503775ee7f" providerId="ADAL" clId="{7C54583F-21DF-7E48-8277-A82FB888D3C2}" dt="2019-11-20T19:02:08.491" v="105"/>
          <ac:inkMkLst>
            <pc:docMk/>
            <pc:sldMk cId="1968055573" sldId="268"/>
            <ac:inkMk id="11" creationId="{8AFDAA69-0DC7-834D-9535-A2BCF172CBDB}"/>
          </ac:inkMkLst>
        </pc:inkChg>
        <pc:inkChg chg="add">
          <ac:chgData name="Jessica Perales" userId="2230e147-046b-4aa9-a546-59503775ee7f" providerId="ADAL" clId="{7C54583F-21DF-7E48-8277-A82FB888D3C2}" dt="2019-11-20T19:02:15.626" v="114"/>
          <ac:inkMkLst>
            <pc:docMk/>
            <pc:sldMk cId="1968055573" sldId="268"/>
            <ac:inkMk id="12" creationId="{545A0E34-A42E-374D-A572-D27745365EC4}"/>
          </ac:inkMkLst>
        </pc:inkChg>
        <pc:inkChg chg="add">
          <ac:chgData name="Jessica Perales" userId="2230e147-046b-4aa9-a546-59503775ee7f" providerId="ADAL" clId="{7C54583F-21DF-7E48-8277-A82FB888D3C2}" dt="2019-11-20T19:02:16.898" v="115"/>
          <ac:inkMkLst>
            <pc:docMk/>
            <pc:sldMk cId="1968055573" sldId="268"/>
            <ac:inkMk id="13" creationId="{B55A88AB-F239-3F4F-8145-54232263A452}"/>
          </ac:inkMkLst>
        </pc:inkChg>
        <pc:inkChg chg="add">
          <ac:chgData name="Jessica Perales" userId="2230e147-046b-4aa9-a546-59503775ee7f" providerId="ADAL" clId="{7C54583F-21DF-7E48-8277-A82FB888D3C2}" dt="2019-11-20T19:02:18.961" v="116"/>
          <ac:inkMkLst>
            <pc:docMk/>
            <pc:sldMk cId="1968055573" sldId="268"/>
            <ac:inkMk id="14" creationId="{0219A0EC-CB95-B94E-B131-40A67BB267D0}"/>
          </ac:inkMkLst>
        </pc:inkChg>
        <pc:inkChg chg="add">
          <ac:chgData name="Jessica Perales" userId="2230e147-046b-4aa9-a546-59503775ee7f" providerId="ADAL" clId="{7C54583F-21DF-7E48-8277-A82FB888D3C2}" dt="2019-11-20T19:02:28.492" v="117"/>
          <ac:inkMkLst>
            <pc:docMk/>
            <pc:sldMk cId="1968055573" sldId="268"/>
            <ac:inkMk id="15" creationId="{42DFD96B-C366-084E-BFD6-BED8397F87CF}"/>
          </ac:inkMkLst>
        </pc:inkChg>
        <pc:inkChg chg="add">
          <ac:chgData name="Jessica Perales" userId="2230e147-046b-4aa9-a546-59503775ee7f" providerId="ADAL" clId="{7C54583F-21DF-7E48-8277-A82FB888D3C2}" dt="2019-11-20T19:02:30.899" v="118"/>
          <ac:inkMkLst>
            <pc:docMk/>
            <pc:sldMk cId="1968055573" sldId="268"/>
            <ac:inkMk id="16" creationId="{E2B5668C-E545-E74C-99F0-8364630437C0}"/>
          </ac:inkMkLst>
        </pc:inkChg>
        <pc:inkChg chg="add">
          <ac:chgData name="Jessica Perales" userId="2230e147-046b-4aa9-a546-59503775ee7f" providerId="ADAL" clId="{7C54583F-21DF-7E48-8277-A82FB888D3C2}" dt="2019-11-20T19:02:34.714" v="119"/>
          <ac:inkMkLst>
            <pc:docMk/>
            <pc:sldMk cId="1968055573" sldId="268"/>
            <ac:inkMk id="17" creationId="{253B0932-A660-E349-BDCA-789D1AEC9307}"/>
          </ac:inkMkLst>
        </pc:inkChg>
        <pc:inkChg chg="add">
          <ac:chgData name="Jessica Perales" userId="2230e147-046b-4aa9-a546-59503775ee7f" providerId="ADAL" clId="{7C54583F-21DF-7E48-8277-A82FB888D3C2}" dt="2019-11-20T19:02:38.504" v="120"/>
          <ac:inkMkLst>
            <pc:docMk/>
            <pc:sldMk cId="1968055573" sldId="268"/>
            <ac:inkMk id="18" creationId="{5DE41A09-23A7-BB44-A300-CE7593D16303}"/>
          </ac:inkMkLst>
        </pc:inkChg>
        <pc:inkChg chg="add">
          <ac:chgData name="Jessica Perales" userId="2230e147-046b-4aa9-a546-59503775ee7f" providerId="ADAL" clId="{7C54583F-21DF-7E48-8277-A82FB888D3C2}" dt="2019-11-20T19:02:44.680" v="121"/>
          <ac:inkMkLst>
            <pc:docMk/>
            <pc:sldMk cId="1968055573" sldId="268"/>
            <ac:inkMk id="19" creationId="{EE6E5FB8-9EA8-474E-9059-0F22EF4D4318}"/>
          </ac:inkMkLst>
        </pc:inkChg>
        <pc:inkChg chg="add">
          <ac:chgData name="Jessica Perales" userId="2230e147-046b-4aa9-a546-59503775ee7f" providerId="ADAL" clId="{7C54583F-21DF-7E48-8277-A82FB888D3C2}" dt="2019-11-20T19:02:48.254" v="122"/>
          <ac:inkMkLst>
            <pc:docMk/>
            <pc:sldMk cId="1968055573" sldId="268"/>
            <ac:inkMk id="20" creationId="{52CD02B7-56AC-7C47-B160-6DE46A209F7C}"/>
          </ac:inkMkLst>
        </pc:inkChg>
      </pc:sldChg>
      <pc:sldChg chg="addSp delSp modSp addAnim">
        <pc:chgData name="Jessica Perales" userId="2230e147-046b-4aa9-a546-59503775ee7f" providerId="ADAL" clId="{7C54583F-21DF-7E48-8277-A82FB888D3C2}" dt="2019-11-20T19:04:35.150" v="144" actId="1076"/>
        <pc:sldMkLst>
          <pc:docMk/>
          <pc:sldMk cId="4222903677" sldId="269"/>
        </pc:sldMkLst>
        <pc:spChg chg="add mod">
          <ac:chgData name="Jessica Perales" userId="2230e147-046b-4aa9-a546-59503775ee7f" providerId="ADAL" clId="{7C54583F-21DF-7E48-8277-A82FB888D3C2}" dt="2019-11-20T19:04:35.150" v="144" actId="1076"/>
          <ac:spMkLst>
            <pc:docMk/>
            <pc:sldMk cId="4222903677" sldId="269"/>
            <ac:spMk id="5" creationId="{8A865554-4097-9149-93FB-86B5669279AD}"/>
          </ac:spMkLst>
        </pc:spChg>
        <pc:inkChg chg="add del">
          <ac:chgData name="Jessica Perales" userId="2230e147-046b-4aa9-a546-59503775ee7f" providerId="ADAL" clId="{7C54583F-21DF-7E48-8277-A82FB888D3C2}" dt="2019-11-20T19:03:25.671" v="124"/>
          <ac:inkMkLst>
            <pc:docMk/>
            <pc:sldMk cId="4222903677" sldId="269"/>
            <ac:inkMk id="3" creationId="{BA990907-B89B-614B-BF90-BE68B46FD825}"/>
          </ac:inkMkLst>
        </pc:inkChg>
      </pc:sldChg>
      <pc:sldChg chg="addSp modSp addAnim">
        <pc:chgData name="Jessica Perales" userId="2230e147-046b-4aa9-a546-59503775ee7f" providerId="ADAL" clId="{7C54583F-21DF-7E48-8277-A82FB888D3C2}" dt="2019-11-20T19:07:15.609" v="187" actId="1076"/>
        <pc:sldMkLst>
          <pc:docMk/>
          <pc:sldMk cId="2772588601" sldId="270"/>
        </pc:sldMkLst>
        <pc:spChg chg="add mod">
          <ac:chgData name="Jessica Perales" userId="2230e147-046b-4aa9-a546-59503775ee7f" providerId="ADAL" clId="{7C54583F-21DF-7E48-8277-A82FB888D3C2}" dt="2019-11-20T19:07:15.609" v="187" actId="1076"/>
          <ac:spMkLst>
            <pc:docMk/>
            <pc:sldMk cId="2772588601" sldId="270"/>
            <ac:spMk id="4" creationId="{78C2E4B2-ABDF-4743-85D4-E26EBF56D077}"/>
          </ac:spMkLst>
        </pc:spChg>
      </pc:sldChg>
      <pc:sldChg chg="addSp delSp">
        <pc:chgData name="Jessica Perales" userId="2230e147-046b-4aa9-a546-59503775ee7f" providerId="ADAL" clId="{7C54583F-21DF-7E48-8277-A82FB888D3C2}" dt="2019-11-20T19:08:54.101" v="202"/>
        <pc:sldMkLst>
          <pc:docMk/>
          <pc:sldMk cId="3077481156" sldId="271"/>
        </pc:sldMkLst>
        <pc:inkChg chg="add">
          <ac:chgData name="Jessica Perales" userId="2230e147-046b-4aa9-a546-59503775ee7f" providerId="ADAL" clId="{7C54583F-21DF-7E48-8277-A82FB888D3C2}" dt="2019-11-20T19:07:46.651" v="188"/>
          <ac:inkMkLst>
            <pc:docMk/>
            <pc:sldMk cId="3077481156" sldId="271"/>
            <ac:inkMk id="3" creationId="{EBDD380C-FE65-674B-B14A-2FD84A2CE7A8}"/>
          </ac:inkMkLst>
        </pc:inkChg>
        <pc:inkChg chg="add">
          <ac:chgData name="Jessica Perales" userId="2230e147-046b-4aa9-a546-59503775ee7f" providerId="ADAL" clId="{7C54583F-21DF-7E48-8277-A82FB888D3C2}" dt="2019-11-20T19:07:50.681" v="189"/>
          <ac:inkMkLst>
            <pc:docMk/>
            <pc:sldMk cId="3077481156" sldId="271"/>
            <ac:inkMk id="4" creationId="{78AD95B6-642A-A94A-8C19-2D34FE3F3004}"/>
          </ac:inkMkLst>
        </pc:inkChg>
        <pc:inkChg chg="add">
          <ac:chgData name="Jessica Perales" userId="2230e147-046b-4aa9-a546-59503775ee7f" providerId="ADAL" clId="{7C54583F-21DF-7E48-8277-A82FB888D3C2}" dt="2019-11-20T19:08:01.220" v="191"/>
          <ac:inkMkLst>
            <pc:docMk/>
            <pc:sldMk cId="3077481156" sldId="271"/>
            <ac:inkMk id="5" creationId="{BE68927D-B42B-4045-B4AD-139E54416A95}"/>
          </ac:inkMkLst>
        </pc:inkChg>
        <pc:inkChg chg="add del">
          <ac:chgData name="Jessica Perales" userId="2230e147-046b-4aa9-a546-59503775ee7f" providerId="ADAL" clId="{7C54583F-21DF-7E48-8277-A82FB888D3C2}" dt="2019-11-20T19:08:10.922" v="195"/>
          <ac:inkMkLst>
            <pc:docMk/>
            <pc:sldMk cId="3077481156" sldId="271"/>
            <ac:inkMk id="6" creationId="{9E6B8384-1C45-534B-9164-1043FB9E7C8B}"/>
          </ac:inkMkLst>
        </pc:inkChg>
        <pc:inkChg chg="add del">
          <ac:chgData name="Jessica Perales" userId="2230e147-046b-4aa9-a546-59503775ee7f" providerId="ADAL" clId="{7C54583F-21DF-7E48-8277-A82FB888D3C2}" dt="2019-11-20T19:08:10.922" v="195"/>
          <ac:inkMkLst>
            <pc:docMk/>
            <pc:sldMk cId="3077481156" sldId="271"/>
            <ac:inkMk id="7" creationId="{CAF4357D-611B-3844-92E0-E48A1536FD2D}"/>
          </ac:inkMkLst>
        </pc:inkChg>
        <pc:inkChg chg="add reco">
          <ac:chgData name="Jessica Perales" userId="2230e147-046b-4aa9-a546-59503775ee7f" providerId="ADAL" clId="{7C54583F-21DF-7E48-8277-A82FB888D3C2}" dt="2019-11-20T19:08:10.922" v="195"/>
          <ac:inkMkLst>
            <pc:docMk/>
            <pc:sldMk cId="3077481156" sldId="271"/>
            <ac:inkMk id="8" creationId="{D3DA7BBD-E74D-4847-81D8-701212872A99}"/>
          </ac:inkMkLst>
        </pc:inkChg>
        <pc:inkChg chg="add">
          <ac:chgData name="Jessica Perales" userId="2230e147-046b-4aa9-a546-59503775ee7f" providerId="ADAL" clId="{7C54583F-21DF-7E48-8277-A82FB888D3C2}" dt="2019-11-20T19:08:22.436" v="196"/>
          <ac:inkMkLst>
            <pc:docMk/>
            <pc:sldMk cId="3077481156" sldId="271"/>
            <ac:inkMk id="10" creationId="{9C15015B-F802-0B4D-ADD1-818B88EB0856}"/>
          </ac:inkMkLst>
        </pc:inkChg>
        <pc:inkChg chg="add">
          <ac:chgData name="Jessica Perales" userId="2230e147-046b-4aa9-a546-59503775ee7f" providerId="ADAL" clId="{7C54583F-21DF-7E48-8277-A82FB888D3C2}" dt="2019-11-20T19:08:33.884" v="198"/>
          <ac:inkMkLst>
            <pc:docMk/>
            <pc:sldMk cId="3077481156" sldId="271"/>
            <ac:inkMk id="11" creationId="{3F3FCDA4-9762-7044-A54D-FE9EFA8DC39C}"/>
          </ac:inkMkLst>
        </pc:inkChg>
        <pc:inkChg chg="add">
          <ac:chgData name="Jessica Perales" userId="2230e147-046b-4aa9-a546-59503775ee7f" providerId="ADAL" clId="{7C54583F-21DF-7E48-8277-A82FB888D3C2}" dt="2019-11-20T19:08:43.130" v="200"/>
          <ac:inkMkLst>
            <pc:docMk/>
            <pc:sldMk cId="3077481156" sldId="271"/>
            <ac:inkMk id="12" creationId="{16D4F0AE-315A-1644-BAF9-C2C406987CC0}"/>
          </ac:inkMkLst>
        </pc:inkChg>
        <pc:inkChg chg="add">
          <ac:chgData name="Jessica Perales" userId="2230e147-046b-4aa9-a546-59503775ee7f" providerId="ADAL" clId="{7C54583F-21DF-7E48-8277-A82FB888D3C2}" dt="2019-11-20T19:08:54.101" v="202"/>
          <ac:inkMkLst>
            <pc:docMk/>
            <pc:sldMk cId="3077481156" sldId="271"/>
            <ac:inkMk id="13" creationId="{D9091087-ECFA-7540-8245-5F7C2B5EED93}"/>
          </ac:inkMkLst>
        </pc:inkChg>
      </pc:sldChg>
      <pc:sldChg chg="addSp ord">
        <pc:chgData name="Jessica Perales" userId="2230e147-046b-4aa9-a546-59503775ee7f" providerId="ADAL" clId="{7C54583F-21DF-7E48-8277-A82FB888D3C2}" dt="2019-11-20T19:11:06.626" v="206"/>
        <pc:sldMkLst>
          <pc:docMk/>
          <pc:sldMk cId="4255874981" sldId="275"/>
        </pc:sldMkLst>
        <pc:inkChg chg="add">
          <ac:chgData name="Jessica Perales" userId="2230e147-046b-4aa9-a546-59503775ee7f" providerId="ADAL" clId="{7C54583F-21DF-7E48-8277-A82FB888D3C2}" dt="2019-11-20T19:11:06.626" v="206"/>
          <ac:inkMkLst>
            <pc:docMk/>
            <pc:sldMk cId="4255874981" sldId="275"/>
            <ac:inkMk id="4" creationId="{45E50699-AF67-0A4C-964C-F016888D2037}"/>
          </ac:inkMkLst>
        </pc:inkChg>
      </pc:sldChg>
      <pc:sldChg chg="addSp delSp">
        <pc:chgData name="Jessica Perales" userId="2230e147-046b-4aa9-a546-59503775ee7f" providerId="ADAL" clId="{7C54583F-21DF-7E48-8277-A82FB888D3C2}" dt="2019-11-20T19:14:52.545" v="244"/>
        <pc:sldMkLst>
          <pc:docMk/>
          <pc:sldMk cId="769056813" sldId="276"/>
        </pc:sldMkLst>
        <pc:inkChg chg="add">
          <ac:chgData name="Jessica Perales" userId="2230e147-046b-4aa9-a546-59503775ee7f" providerId="ADAL" clId="{7C54583F-21DF-7E48-8277-A82FB888D3C2}" dt="2019-11-20T19:14:36.083" v="236"/>
          <ac:inkMkLst>
            <pc:docMk/>
            <pc:sldMk cId="769056813" sldId="276"/>
            <ac:inkMk id="4" creationId="{3B1219E0-AAAB-AD48-84F8-CBAE6DE452EE}"/>
          </ac:inkMkLst>
        </pc:inkChg>
        <pc:inkChg chg="add">
          <ac:chgData name="Jessica Perales" userId="2230e147-046b-4aa9-a546-59503775ee7f" providerId="ADAL" clId="{7C54583F-21DF-7E48-8277-A82FB888D3C2}" dt="2019-11-20T19:14:39.455" v="237"/>
          <ac:inkMkLst>
            <pc:docMk/>
            <pc:sldMk cId="769056813" sldId="276"/>
            <ac:inkMk id="5" creationId="{907A2609-726A-6F45-8B01-91EFEC4D0B3E}"/>
          </ac:inkMkLst>
        </pc:inkChg>
        <pc:inkChg chg="add">
          <ac:chgData name="Jessica Perales" userId="2230e147-046b-4aa9-a546-59503775ee7f" providerId="ADAL" clId="{7C54583F-21DF-7E48-8277-A82FB888D3C2}" dt="2019-11-20T19:14:42.716" v="238"/>
          <ac:inkMkLst>
            <pc:docMk/>
            <pc:sldMk cId="769056813" sldId="276"/>
            <ac:inkMk id="6" creationId="{58E1AC7C-D7ED-A24B-BA93-863916113E33}"/>
          </ac:inkMkLst>
        </pc:inkChg>
        <pc:inkChg chg="add">
          <ac:chgData name="Jessica Perales" userId="2230e147-046b-4aa9-a546-59503775ee7f" providerId="ADAL" clId="{7C54583F-21DF-7E48-8277-A82FB888D3C2}" dt="2019-11-20T19:14:44.873" v="239"/>
          <ac:inkMkLst>
            <pc:docMk/>
            <pc:sldMk cId="769056813" sldId="276"/>
            <ac:inkMk id="7" creationId="{0A122517-EB01-C94C-80EF-F07C9C84B281}"/>
          </ac:inkMkLst>
        </pc:inkChg>
        <pc:inkChg chg="add del">
          <ac:chgData name="Jessica Perales" userId="2230e147-046b-4aa9-a546-59503775ee7f" providerId="ADAL" clId="{7C54583F-21DF-7E48-8277-A82FB888D3C2}" dt="2019-11-20T19:14:49.987" v="243"/>
          <ac:inkMkLst>
            <pc:docMk/>
            <pc:sldMk cId="769056813" sldId="276"/>
            <ac:inkMk id="8" creationId="{BED4119D-B047-DF45-B774-EF97EE71EAB9}"/>
          </ac:inkMkLst>
        </pc:inkChg>
        <pc:inkChg chg="add del">
          <ac:chgData name="Jessica Perales" userId="2230e147-046b-4aa9-a546-59503775ee7f" providerId="ADAL" clId="{7C54583F-21DF-7E48-8277-A82FB888D3C2}" dt="2019-11-20T19:14:49.698" v="242"/>
          <ac:inkMkLst>
            <pc:docMk/>
            <pc:sldMk cId="769056813" sldId="276"/>
            <ac:inkMk id="9" creationId="{EF27A6BD-AD78-6A4E-9DF4-124D0A30CD8B}"/>
          </ac:inkMkLst>
        </pc:inkChg>
        <pc:inkChg chg="add">
          <ac:chgData name="Jessica Perales" userId="2230e147-046b-4aa9-a546-59503775ee7f" providerId="ADAL" clId="{7C54583F-21DF-7E48-8277-A82FB888D3C2}" dt="2019-11-20T19:14:52.545" v="244"/>
          <ac:inkMkLst>
            <pc:docMk/>
            <pc:sldMk cId="769056813" sldId="276"/>
            <ac:inkMk id="10" creationId="{7A7A4A4F-2CC9-B946-A44C-6274A255377B}"/>
          </ac:inkMkLst>
        </pc:inkChg>
      </pc:sldChg>
      <pc:sldChg chg="addSp delSp">
        <pc:chgData name="Jessica Perales" userId="2230e147-046b-4aa9-a546-59503775ee7f" providerId="ADAL" clId="{7C54583F-21DF-7E48-8277-A82FB888D3C2}" dt="2019-11-20T19:40:00.015" v="275"/>
        <pc:sldMkLst>
          <pc:docMk/>
          <pc:sldMk cId="1712580118" sldId="280"/>
        </pc:sldMkLst>
        <pc:inkChg chg="add">
          <ac:chgData name="Jessica Perales" userId="2230e147-046b-4aa9-a546-59503775ee7f" providerId="ADAL" clId="{7C54583F-21DF-7E48-8277-A82FB888D3C2}" dt="2019-11-20T19:39:29.288" v="267"/>
          <ac:inkMkLst>
            <pc:docMk/>
            <pc:sldMk cId="1712580118" sldId="280"/>
            <ac:inkMk id="3" creationId="{2211C25B-5A08-F943-8C6E-286B45B0ED28}"/>
          </ac:inkMkLst>
        </pc:inkChg>
        <pc:inkChg chg="add">
          <ac:chgData name="Jessica Perales" userId="2230e147-046b-4aa9-a546-59503775ee7f" providerId="ADAL" clId="{7C54583F-21DF-7E48-8277-A82FB888D3C2}" dt="2019-11-20T19:39:32.713" v="268"/>
          <ac:inkMkLst>
            <pc:docMk/>
            <pc:sldMk cId="1712580118" sldId="280"/>
            <ac:inkMk id="4" creationId="{7E35A59A-F43F-3249-8615-D3173873C559}"/>
          </ac:inkMkLst>
        </pc:inkChg>
        <pc:inkChg chg="add">
          <ac:chgData name="Jessica Perales" userId="2230e147-046b-4aa9-a546-59503775ee7f" providerId="ADAL" clId="{7C54583F-21DF-7E48-8277-A82FB888D3C2}" dt="2019-11-20T19:39:35.429" v="269"/>
          <ac:inkMkLst>
            <pc:docMk/>
            <pc:sldMk cId="1712580118" sldId="280"/>
            <ac:inkMk id="5" creationId="{2ABB6CF8-8498-7D47-BE5D-4E6D76581B3F}"/>
          </ac:inkMkLst>
        </pc:inkChg>
        <pc:inkChg chg="add">
          <ac:chgData name="Jessica Perales" userId="2230e147-046b-4aa9-a546-59503775ee7f" providerId="ADAL" clId="{7C54583F-21DF-7E48-8277-A82FB888D3C2}" dt="2019-11-20T19:39:38.502" v="270"/>
          <ac:inkMkLst>
            <pc:docMk/>
            <pc:sldMk cId="1712580118" sldId="280"/>
            <ac:inkMk id="6" creationId="{B19D24CA-A726-1243-B2AD-DF66443A7683}"/>
          </ac:inkMkLst>
        </pc:inkChg>
        <pc:inkChg chg="add del">
          <ac:chgData name="Jessica Perales" userId="2230e147-046b-4aa9-a546-59503775ee7f" providerId="ADAL" clId="{7C54583F-21DF-7E48-8277-A82FB888D3C2}" dt="2019-11-20T19:39:50.215" v="272"/>
          <ac:inkMkLst>
            <pc:docMk/>
            <pc:sldMk cId="1712580118" sldId="280"/>
            <ac:inkMk id="7" creationId="{A49039E4-8A00-6347-A3F4-3F252D21A1E2}"/>
          </ac:inkMkLst>
        </pc:inkChg>
        <pc:inkChg chg="add">
          <ac:chgData name="Jessica Perales" userId="2230e147-046b-4aa9-a546-59503775ee7f" providerId="ADAL" clId="{7C54583F-21DF-7E48-8277-A82FB888D3C2}" dt="2019-11-20T19:39:52.705" v="273"/>
          <ac:inkMkLst>
            <pc:docMk/>
            <pc:sldMk cId="1712580118" sldId="280"/>
            <ac:inkMk id="8" creationId="{AA3B209E-1B39-C241-B373-568DA2E377AD}"/>
          </ac:inkMkLst>
        </pc:inkChg>
        <pc:inkChg chg="add">
          <ac:chgData name="Jessica Perales" userId="2230e147-046b-4aa9-a546-59503775ee7f" providerId="ADAL" clId="{7C54583F-21DF-7E48-8277-A82FB888D3C2}" dt="2019-11-20T19:39:56.208" v="274"/>
          <ac:inkMkLst>
            <pc:docMk/>
            <pc:sldMk cId="1712580118" sldId="280"/>
            <ac:inkMk id="9" creationId="{181C9123-8788-FD40-8064-DCCE7F4F1499}"/>
          </ac:inkMkLst>
        </pc:inkChg>
        <pc:inkChg chg="add">
          <ac:chgData name="Jessica Perales" userId="2230e147-046b-4aa9-a546-59503775ee7f" providerId="ADAL" clId="{7C54583F-21DF-7E48-8277-A82FB888D3C2}" dt="2019-11-20T19:40:00.015" v="275"/>
          <ac:inkMkLst>
            <pc:docMk/>
            <pc:sldMk cId="1712580118" sldId="280"/>
            <ac:inkMk id="10" creationId="{653F0069-4EFC-6548-93D6-13668740AB92}"/>
          </ac:inkMkLst>
        </pc:inkChg>
      </pc:sldChg>
      <pc:sldChg chg="addSp delSp">
        <pc:chgData name="Jessica Perales" userId="2230e147-046b-4aa9-a546-59503775ee7f" providerId="ADAL" clId="{7C54583F-21DF-7E48-8277-A82FB888D3C2}" dt="2019-11-20T20:07:27.430" v="555"/>
        <pc:sldMkLst>
          <pc:docMk/>
          <pc:sldMk cId="1826805172" sldId="281"/>
        </pc:sldMkLst>
        <pc:inkChg chg="add">
          <ac:chgData name="Jessica Perales" userId="2230e147-046b-4aa9-a546-59503775ee7f" providerId="ADAL" clId="{7C54583F-21DF-7E48-8277-A82FB888D3C2}" dt="2019-11-20T20:06:57.159" v="505"/>
          <ac:inkMkLst>
            <pc:docMk/>
            <pc:sldMk cId="1826805172" sldId="281"/>
            <ac:inkMk id="3" creationId="{59F87BB1-15CA-544B-8D19-C852F369DF8B}"/>
          </ac:inkMkLst>
        </pc:inkChg>
        <pc:inkChg chg="add del">
          <ac:chgData name="Jessica Perales" userId="2230e147-046b-4aa9-a546-59503775ee7f" providerId="ADAL" clId="{7C54583F-21DF-7E48-8277-A82FB888D3C2}" dt="2019-11-20T19:40:16.038" v="278"/>
          <ac:inkMkLst>
            <pc:docMk/>
            <pc:sldMk cId="1826805172" sldId="281"/>
            <ac:inkMk id="3" creationId="{60031BF7-C56C-7147-A2F9-DE6D94E99967}"/>
          </ac:inkMkLst>
        </pc:inkChg>
        <pc:inkChg chg="add del">
          <ac:chgData name="Jessica Perales" userId="2230e147-046b-4aa9-a546-59503775ee7f" providerId="ADAL" clId="{7C54583F-21DF-7E48-8277-A82FB888D3C2}" dt="2019-11-20T19:40:26.581" v="281"/>
          <ac:inkMkLst>
            <pc:docMk/>
            <pc:sldMk cId="1826805172" sldId="281"/>
            <ac:inkMk id="4" creationId="{9D5876FB-1D42-D642-988E-8412CD35C2EE}"/>
          </ac:inkMkLst>
        </pc:inkChg>
        <pc:inkChg chg="add del">
          <ac:chgData name="Jessica Perales" userId="2230e147-046b-4aa9-a546-59503775ee7f" providerId="ADAL" clId="{7C54583F-21DF-7E48-8277-A82FB888D3C2}" dt="2019-11-20T20:07:02.412" v="512"/>
          <ac:inkMkLst>
            <pc:docMk/>
            <pc:sldMk cId="1826805172" sldId="281"/>
            <ac:inkMk id="4" creationId="{AB0E88BA-E134-0D43-A201-A7EB8617D9D6}"/>
          </ac:inkMkLst>
        </pc:inkChg>
        <pc:inkChg chg="add del">
          <ac:chgData name="Jessica Perales" userId="2230e147-046b-4aa9-a546-59503775ee7f" providerId="ADAL" clId="{7C54583F-21DF-7E48-8277-A82FB888D3C2}" dt="2019-11-20T20:07:02.412" v="512"/>
          <ac:inkMkLst>
            <pc:docMk/>
            <pc:sldMk cId="1826805172" sldId="281"/>
            <ac:inkMk id="5" creationId="{3358603D-8546-5848-948A-C0863D3E2408}"/>
          </ac:inkMkLst>
        </pc:inkChg>
        <pc:inkChg chg="add del">
          <ac:chgData name="Jessica Perales" userId="2230e147-046b-4aa9-a546-59503775ee7f" providerId="ADAL" clId="{7C54583F-21DF-7E48-8277-A82FB888D3C2}" dt="2019-11-20T19:40:26.581" v="281"/>
          <ac:inkMkLst>
            <pc:docMk/>
            <pc:sldMk cId="1826805172" sldId="281"/>
            <ac:inkMk id="5" creationId="{F19A6EF5-D231-8345-A0F9-DAAB035EDE2B}"/>
          </ac:inkMkLst>
        </pc:inkChg>
        <pc:inkChg chg="add reco">
          <ac:chgData name="Jessica Perales" userId="2230e147-046b-4aa9-a546-59503775ee7f" providerId="ADAL" clId="{7C54583F-21DF-7E48-8277-A82FB888D3C2}" dt="2019-11-20T19:40:26.581" v="281"/>
          <ac:inkMkLst>
            <pc:docMk/>
            <pc:sldMk cId="1826805172" sldId="281"/>
            <ac:inkMk id="6" creationId="{0203FDE3-E8FE-A844-8A01-1A5CCBADCB60}"/>
          </ac:inkMkLst>
        </pc:inkChg>
        <pc:inkChg chg="add del">
          <ac:chgData name="Jessica Perales" userId="2230e147-046b-4aa9-a546-59503775ee7f" providerId="ADAL" clId="{7C54583F-21DF-7E48-8277-A82FB888D3C2}" dt="2019-11-20T20:07:02.412" v="512"/>
          <ac:inkMkLst>
            <pc:docMk/>
            <pc:sldMk cId="1826805172" sldId="281"/>
            <ac:inkMk id="7" creationId="{9A3B69BA-1F1C-BB4A-AE06-53163932EB65}"/>
          </ac:inkMkLst>
        </pc:inkChg>
        <pc:inkChg chg="add">
          <ac:chgData name="Jessica Perales" userId="2230e147-046b-4aa9-a546-59503775ee7f" providerId="ADAL" clId="{7C54583F-21DF-7E48-8277-A82FB888D3C2}" dt="2019-11-20T19:40:37.647" v="282"/>
          <ac:inkMkLst>
            <pc:docMk/>
            <pc:sldMk cId="1826805172" sldId="281"/>
            <ac:inkMk id="8" creationId="{5D3C8514-63D7-C845-80CA-19616B90A23D}"/>
          </ac:inkMkLst>
        </pc:inkChg>
        <pc:inkChg chg="add del">
          <ac:chgData name="Jessica Perales" userId="2230e147-046b-4aa9-a546-59503775ee7f" providerId="ADAL" clId="{7C54583F-21DF-7E48-8277-A82FB888D3C2}" dt="2019-11-20T19:40:54.781" v="286"/>
          <ac:inkMkLst>
            <pc:docMk/>
            <pc:sldMk cId="1826805172" sldId="281"/>
            <ac:inkMk id="9" creationId="{32DF26E0-116D-DA4B-840E-B794D508DA8D}"/>
          </ac:inkMkLst>
        </pc:inkChg>
        <pc:inkChg chg="add del">
          <ac:chgData name="Jessica Perales" userId="2230e147-046b-4aa9-a546-59503775ee7f" providerId="ADAL" clId="{7C54583F-21DF-7E48-8277-A82FB888D3C2}" dt="2019-11-20T20:07:02.412" v="512"/>
          <ac:inkMkLst>
            <pc:docMk/>
            <pc:sldMk cId="1826805172" sldId="281"/>
            <ac:inkMk id="9" creationId="{9AB0E043-5ECB-2340-9607-044988ED562A}"/>
          </ac:inkMkLst>
        </pc:inkChg>
        <pc:inkChg chg="add del">
          <ac:chgData name="Jessica Perales" userId="2230e147-046b-4aa9-a546-59503775ee7f" providerId="ADAL" clId="{7C54583F-21DF-7E48-8277-A82FB888D3C2}" dt="2019-11-20T20:07:02.973" v="514"/>
          <ac:inkMkLst>
            <pc:docMk/>
            <pc:sldMk cId="1826805172" sldId="281"/>
            <ac:inkMk id="10" creationId="{4EF386C8-79E6-7B44-A058-2A16FCFE8CE9}"/>
          </ac:inkMkLst>
        </pc:inkChg>
        <pc:inkChg chg="add del">
          <ac:chgData name="Jessica Perales" userId="2230e147-046b-4aa9-a546-59503775ee7f" providerId="ADAL" clId="{7C54583F-21DF-7E48-8277-A82FB888D3C2}" dt="2019-11-20T19:41:00.039" v="289"/>
          <ac:inkMkLst>
            <pc:docMk/>
            <pc:sldMk cId="1826805172" sldId="281"/>
            <ac:inkMk id="10" creationId="{D719A629-09B2-4346-9A2A-517C2B613610}"/>
          </ac:inkMkLst>
        </pc:inkChg>
        <pc:inkChg chg="add del">
          <ac:chgData name="Jessica Perales" userId="2230e147-046b-4aa9-a546-59503775ee7f" providerId="ADAL" clId="{7C54583F-21DF-7E48-8277-A82FB888D3C2}" dt="2019-11-20T19:41:10.682" v="292"/>
          <ac:inkMkLst>
            <pc:docMk/>
            <pc:sldMk cId="1826805172" sldId="281"/>
            <ac:inkMk id="11" creationId="{4CA7659E-4E30-0D47-A10E-99228E167ECA}"/>
          </ac:inkMkLst>
        </pc:inkChg>
        <pc:inkChg chg="add reco">
          <ac:chgData name="Jessica Perales" userId="2230e147-046b-4aa9-a546-59503775ee7f" providerId="ADAL" clId="{7C54583F-21DF-7E48-8277-A82FB888D3C2}" dt="2019-11-20T20:07:02.412" v="512"/>
          <ac:inkMkLst>
            <pc:docMk/>
            <pc:sldMk cId="1826805172" sldId="281"/>
            <ac:inkMk id="11" creationId="{5791E577-1CF7-784C-BD20-87F2EC469AC9}"/>
          </ac:inkMkLst>
        </pc:inkChg>
        <pc:inkChg chg="add del">
          <ac:chgData name="Jessica Perales" userId="2230e147-046b-4aa9-a546-59503775ee7f" providerId="ADAL" clId="{7C54583F-21DF-7E48-8277-A82FB888D3C2}" dt="2019-11-20T19:41:10.682" v="292"/>
          <ac:inkMkLst>
            <pc:docMk/>
            <pc:sldMk cId="1826805172" sldId="281"/>
            <ac:inkMk id="12" creationId="{0462F7AA-C66D-4743-A0D2-F449B1DB8446}"/>
          </ac:inkMkLst>
        </pc:inkChg>
        <pc:inkChg chg="add reco">
          <ac:chgData name="Jessica Perales" userId="2230e147-046b-4aa9-a546-59503775ee7f" providerId="ADAL" clId="{7C54583F-21DF-7E48-8277-A82FB888D3C2}" dt="2019-11-20T19:41:10.682" v="292"/>
          <ac:inkMkLst>
            <pc:docMk/>
            <pc:sldMk cId="1826805172" sldId="281"/>
            <ac:inkMk id="13" creationId="{65A00595-A112-1541-8F63-4693225B1811}"/>
          </ac:inkMkLst>
        </pc:inkChg>
        <pc:inkChg chg="add del">
          <ac:chgData name="Jessica Perales" userId="2230e147-046b-4aa9-a546-59503775ee7f" providerId="ADAL" clId="{7C54583F-21DF-7E48-8277-A82FB888D3C2}" dt="2019-11-20T19:42:11.840" v="295"/>
          <ac:inkMkLst>
            <pc:docMk/>
            <pc:sldMk cId="1826805172" sldId="281"/>
            <ac:inkMk id="15" creationId="{3C8AAD1B-BE9F-874C-8A7D-838F2871ADF5}"/>
          </ac:inkMkLst>
        </pc:inkChg>
        <pc:inkChg chg="add del">
          <ac:chgData name="Jessica Perales" userId="2230e147-046b-4aa9-a546-59503775ee7f" providerId="ADAL" clId="{7C54583F-21DF-7E48-8277-A82FB888D3C2}" dt="2019-11-20T20:07:02.973" v="514"/>
          <ac:inkMkLst>
            <pc:docMk/>
            <pc:sldMk cId="1826805172" sldId="281"/>
            <ac:inkMk id="15" creationId="{C152C69F-D7F5-FD48-AEE8-DDF890C9E0E7}"/>
          </ac:inkMkLst>
        </pc:inkChg>
        <pc:inkChg chg="add">
          <ac:chgData name="Jessica Perales" userId="2230e147-046b-4aa9-a546-59503775ee7f" providerId="ADAL" clId="{7C54583F-21DF-7E48-8277-A82FB888D3C2}" dt="2019-11-20T19:42:23.088" v="296"/>
          <ac:inkMkLst>
            <pc:docMk/>
            <pc:sldMk cId="1826805172" sldId="281"/>
            <ac:inkMk id="16" creationId="{38ABD897-37ED-764D-ADB4-D178B350164D}"/>
          </ac:inkMkLst>
        </pc:inkChg>
        <pc:inkChg chg="add">
          <ac:chgData name="Jessica Perales" userId="2230e147-046b-4aa9-a546-59503775ee7f" providerId="ADAL" clId="{7C54583F-21DF-7E48-8277-A82FB888D3C2}" dt="2019-11-20T19:42:33.958" v="298"/>
          <ac:inkMkLst>
            <pc:docMk/>
            <pc:sldMk cId="1826805172" sldId="281"/>
            <ac:inkMk id="17" creationId="{19F844C7-6EF1-F14A-AAD9-D04583EF524A}"/>
          </ac:inkMkLst>
        </pc:inkChg>
        <pc:inkChg chg="add">
          <ac:chgData name="Jessica Perales" userId="2230e147-046b-4aa9-a546-59503775ee7f" providerId="ADAL" clId="{7C54583F-21DF-7E48-8277-A82FB888D3C2}" dt="2019-11-20T19:42:39.163" v="299"/>
          <ac:inkMkLst>
            <pc:docMk/>
            <pc:sldMk cId="1826805172" sldId="281"/>
            <ac:inkMk id="18" creationId="{261BFCD8-FD44-F240-9657-6CC6D586769E}"/>
          </ac:inkMkLst>
        </pc:inkChg>
        <pc:inkChg chg="add">
          <ac:chgData name="Jessica Perales" userId="2230e147-046b-4aa9-a546-59503775ee7f" providerId="ADAL" clId="{7C54583F-21DF-7E48-8277-A82FB888D3C2}" dt="2019-11-20T19:42:45.609" v="301"/>
          <ac:inkMkLst>
            <pc:docMk/>
            <pc:sldMk cId="1826805172" sldId="281"/>
            <ac:inkMk id="19" creationId="{6CFDB6C9-8518-F643-9A62-8EABB2D28DA1}"/>
          </ac:inkMkLst>
        </pc:inkChg>
        <pc:inkChg chg="add">
          <ac:chgData name="Jessica Perales" userId="2230e147-046b-4aa9-a546-59503775ee7f" providerId="ADAL" clId="{7C54583F-21DF-7E48-8277-A82FB888D3C2}" dt="2019-11-20T19:42:50.682" v="302"/>
          <ac:inkMkLst>
            <pc:docMk/>
            <pc:sldMk cId="1826805172" sldId="281"/>
            <ac:inkMk id="20" creationId="{EF0B8F93-548E-EF4D-B572-FFB574450888}"/>
          </ac:inkMkLst>
        </pc:inkChg>
        <pc:inkChg chg="add">
          <ac:chgData name="Jessica Perales" userId="2230e147-046b-4aa9-a546-59503775ee7f" providerId="ADAL" clId="{7C54583F-21DF-7E48-8277-A82FB888D3C2}" dt="2019-11-20T19:42:56.609" v="304"/>
          <ac:inkMkLst>
            <pc:docMk/>
            <pc:sldMk cId="1826805172" sldId="281"/>
            <ac:inkMk id="21" creationId="{67DCB8ED-914C-864B-8CE1-19FAA1B01082}"/>
          </ac:inkMkLst>
        </pc:inkChg>
        <pc:inkChg chg="add">
          <ac:chgData name="Jessica Perales" userId="2230e147-046b-4aa9-a546-59503775ee7f" providerId="ADAL" clId="{7C54583F-21DF-7E48-8277-A82FB888D3C2}" dt="2019-11-20T19:43:02.258" v="305"/>
          <ac:inkMkLst>
            <pc:docMk/>
            <pc:sldMk cId="1826805172" sldId="281"/>
            <ac:inkMk id="22" creationId="{32139720-34F3-B64C-9D08-D54CA87AB70F}"/>
          </ac:inkMkLst>
        </pc:inkChg>
        <pc:inkChg chg="add">
          <ac:chgData name="Jessica Perales" userId="2230e147-046b-4aa9-a546-59503775ee7f" providerId="ADAL" clId="{7C54583F-21DF-7E48-8277-A82FB888D3C2}" dt="2019-11-20T19:43:03.233" v="306"/>
          <ac:inkMkLst>
            <pc:docMk/>
            <pc:sldMk cId="1826805172" sldId="281"/>
            <ac:inkMk id="23" creationId="{2DE08342-51B4-C44B-8653-952DEF034C2F}"/>
          </ac:inkMkLst>
        </pc:inkChg>
        <pc:inkChg chg="add reco">
          <ac:chgData name="Jessica Perales" userId="2230e147-046b-4aa9-a546-59503775ee7f" providerId="ADAL" clId="{7C54583F-21DF-7E48-8277-A82FB888D3C2}" dt="2019-11-20T20:07:02.973" v="514"/>
          <ac:inkMkLst>
            <pc:docMk/>
            <pc:sldMk cId="1826805172" sldId="281"/>
            <ac:inkMk id="24" creationId="{C517447E-D96D-EB49-A248-044AEDECA7A2}"/>
          </ac:inkMkLst>
        </pc:inkChg>
        <pc:inkChg chg="add">
          <ac:chgData name="Jessica Perales" userId="2230e147-046b-4aa9-a546-59503775ee7f" providerId="ADAL" clId="{7C54583F-21DF-7E48-8277-A82FB888D3C2}" dt="2019-11-20T20:07:02.975" v="515"/>
          <ac:inkMkLst>
            <pc:docMk/>
            <pc:sldMk cId="1826805172" sldId="281"/>
            <ac:inkMk id="26" creationId="{03249416-4D42-D343-B935-55B0F852449A}"/>
          </ac:inkMkLst>
        </pc:inkChg>
        <pc:inkChg chg="add del">
          <ac:chgData name="Jessica Perales" userId="2230e147-046b-4aa9-a546-59503775ee7f" providerId="ADAL" clId="{7C54583F-21DF-7E48-8277-A82FB888D3C2}" dt="2019-11-20T20:07:07.445" v="520"/>
          <ac:inkMkLst>
            <pc:docMk/>
            <pc:sldMk cId="1826805172" sldId="281"/>
            <ac:inkMk id="27" creationId="{45AE3E5E-0310-A942-8080-43C71BF78746}"/>
          </ac:inkMkLst>
        </pc:inkChg>
        <pc:inkChg chg="add del">
          <ac:chgData name="Jessica Perales" userId="2230e147-046b-4aa9-a546-59503775ee7f" providerId="ADAL" clId="{7C54583F-21DF-7E48-8277-A82FB888D3C2}" dt="2019-11-20T20:07:07.445" v="520"/>
          <ac:inkMkLst>
            <pc:docMk/>
            <pc:sldMk cId="1826805172" sldId="281"/>
            <ac:inkMk id="28" creationId="{A02FEE49-01E1-6F4D-B696-9D64CF281C75}"/>
          </ac:inkMkLst>
        </pc:inkChg>
        <pc:inkChg chg="add reco">
          <ac:chgData name="Jessica Perales" userId="2230e147-046b-4aa9-a546-59503775ee7f" providerId="ADAL" clId="{7C54583F-21DF-7E48-8277-A82FB888D3C2}" dt="2019-11-20T20:07:07.445" v="520"/>
          <ac:inkMkLst>
            <pc:docMk/>
            <pc:sldMk cId="1826805172" sldId="281"/>
            <ac:inkMk id="29" creationId="{C6AB5AEE-ED90-284B-BAEE-22498B94C6B1}"/>
          </ac:inkMkLst>
        </pc:inkChg>
        <pc:inkChg chg="add del">
          <ac:chgData name="Jessica Perales" userId="2230e147-046b-4aa9-a546-59503775ee7f" providerId="ADAL" clId="{7C54583F-21DF-7E48-8277-A82FB888D3C2}" dt="2019-11-20T20:07:10.724" v="525"/>
          <ac:inkMkLst>
            <pc:docMk/>
            <pc:sldMk cId="1826805172" sldId="281"/>
            <ac:inkMk id="31" creationId="{4F826A7E-61E4-0C43-A953-56586BD7998D}"/>
          </ac:inkMkLst>
        </pc:inkChg>
        <pc:inkChg chg="add del">
          <ac:chgData name="Jessica Perales" userId="2230e147-046b-4aa9-a546-59503775ee7f" providerId="ADAL" clId="{7C54583F-21DF-7E48-8277-A82FB888D3C2}" dt="2019-11-20T20:07:10.724" v="525"/>
          <ac:inkMkLst>
            <pc:docMk/>
            <pc:sldMk cId="1826805172" sldId="281"/>
            <ac:inkMk id="32" creationId="{EC720EA3-6CE2-D04D-A9E3-973BE3DAE186}"/>
          </ac:inkMkLst>
        </pc:inkChg>
        <pc:inkChg chg="add del">
          <ac:chgData name="Jessica Perales" userId="2230e147-046b-4aa9-a546-59503775ee7f" providerId="ADAL" clId="{7C54583F-21DF-7E48-8277-A82FB888D3C2}" dt="2019-11-20T20:07:10.724" v="525"/>
          <ac:inkMkLst>
            <pc:docMk/>
            <pc:sldMk cId="1826805172" sldId="281"/>
            <ac:inkMk id="33" creationId="{AB4AC74F-B3EC-5941-B64C-896D066C65C4}"/>
          </ac:inkMkLst>
        </pc:inkChg>
        <pc:inkChg chg="add del">
          <ac:chgData name="Jessica Perales" userId="2230e147-046b-4aa9-a546-59503775ee7f" providerId="ADAL" clId="{7C54583F-21DF-7E48-8277-A82FB888D3C2}" dt="2019-11-20T20:07:10.724" v="525"/>
          <ac:inkMkLst>
            <pc:docMk/>
            <pc:sldMk cId="1826805172" sldId="281"/>
            <ac:inkMk id="34" creationId="{9FA1C339-6D2A-A84B-8617-EDE9241EDD79}"/>
          </ac:inkMkLst>
        </pc:inkChg>
        <pc:inkChg chg="add reco">
          <ac:chgData name="Jessica Perales" userId="2230e147-046b-4aa9-a546-59503775ee7f" providerId="ADAL" clId="{7C54583F-21DF-7E48-8277-A82FB888D3C2}" dt="2019-11-20T20:07:10.724" v="525"/>
          <ac:inkMkLst>
            <pc:docMk/>
            <pc:sldMk cId="1826805172" sldId="281"/>
            <ac:inkMk id="35" creationId="{1C352CC9-8470-F14C-A20E-1866B182C453}"/>
          </ac:inkMkLst>
        </pc:inkChg>
        <pc:inkChg chg="add del">
          <ac:chgData name="Jessica Perales" userId="2230e147-046b-4aa9-a546-59503775ee7f" providerId="ADAL" clId="{7C54583F-21DF-7E48-8277-A82FB888D3C2}" dt="2019-11-20T20:07:12.650" v="529"/>
          <ac:inkMkLst>
            <pc:docMk/>
            <pc:sldMk cId="1826805172" sldId="281"/>
            <ac:inkMk id="37" creationId="{43375FC6-05A9-6E43-B358-64767B02E072}"/>
          </ac:inkMkLst>
        </pc:inkChg>
        <pc:inkChg chg="add del">
          <ac:chgData name="Jessica Perales" userId="2230e147-046b-4aa9-a546-59503775ee7f" providerId="ADAL" clId="{7C54583F-21DF-7E48-8277-A82FB888D3C2}" dt="2019-11-20T20:07:12.650" v="529"/>
          <ac:inkMkLst>
            <pc:docMk/>
            <pc:sldMk cId="1826805172" sldId="281"/>
            <ac:inkMk id="38" creationId="{4EAEC899-600A-3743-A9C1-B1DBDE1C396C}"/>
          </ac:inkMkLst>
        </pc:inkChg>
        <pc:inkChg chg="add del">
          <ac:chgData name="Jessica Perales" userId="2230e147-046b-4aa9-a546-59503775ee7f" providerId="ADAL" clId="{7C54583F-21DF-7E48-8277-A82FB888D3C2}" dt="2019-11-20T20:07:12.650" v="529"/>
          <ac:inkMkLst>
            <pc:docMk/>
            <pc:sldMk cId="1826805172" sldId="281"/>
            <ac:inkMk id="39" creationId="{68CBB54C-1790-9D44-BEDA-73920B96F160}"/>
          </ac:inkMkLst>
        </pc:inkChg>
        <pc:inkChg chg="add reco">
          <ac:chgData name="Jessica Perales" userId="2230e147-046b-4aa9-a546-59503775ee7f" providerId="ADAL" clId="{7C54583F-21DF-7E48-8277-A82FB888D3C2}" dt="2019-11-20T20:07:12.650" v="529"/>
          <ac:inkMkLst>
            <pc:docMk/>
            <pc:sldMk cId="1826805172" sldId="281"/>
            <ac:inkMk id="40" creationId="{C5B00927-9FC3-D64E-984F-435D6BE0A60B}"/>
          </ac:inkMkLst>
        </pc:inkChg>
        <pc:inkChg chg="add">
          <ac:chgData name="Jessica Perales" userId="2230e147-046b-4aa9-a546-59503775ee7f" providerId="ADAL" clId="{7C54583F-21DF-7E48-8277-A82FB888D3C2}" dt="2019-11-20T20:07:12.654" v="530"/>
          <ac:inkMkLst>
            <pc:docMk/>
            <pc:sldMk cId="1826805172" sldId="281"/>
            <ac:inkMk id="42" creationId="{53B7CCEF-170D-E44E-AC8E-DB72060681CB}"/>
          </ac:inkMkLst>
        </pc:inkChg>
        <pc:inkChg chg="add del">
          <ac:chgData name="Jessica Perales" userId="2230e147-046b-4aa9-a546-59503775ee7f" providerId="ADAL" clId="{7C54583F-21DF-7E48-8277-A82FB888D3C2}" dt="2019-11-20T20:07:14.619" v="534"/>
          <ac:inkMkLst>
            <pc:docMk/>
            <pc:sldMk cId="1826805172" sldId="281"/>
            <ac:inkMk id="43" creationId="{F65231B9-B8FA-7F4F-9AB6-3F4813764359}"/>
          </ac:inkMkLst>
        </pc:inkChg>
        <pc:inkChg chg="add del">
          <ac:chgData name="Jessica Perales" userId="2230e147-046b-4aa9-a546-59503775ee7f" providerId="ADAL" clId="{7C54583F-21DF-7E48-8277-A82FB888D3C2}" dt="2019-11-20T20:07:14.619" v="534"/>
          <ac:inkMkLst>
            <pc:docMk/>
            <pc:sldMk cId="1826805172" sldId="281"/>
            <ac:inkMk id="44" creationId="{C441479F-216A-F640-B6C6-FDE7514DC12F}"/>
          </ac:inkMkLst>
        </pc:inkChg>
        <pc:inkChg chg="add reco">
          <ac:chgData name="Jessica Perales" userId="2230e147-046b-4aa9-a546-59503775ee7f" providerId="ADAL" clId="{7C54583F-21DF-7E48-8277-A82FB888D3C2}" dt="2019-11-20T20:07:14.619" v="534"/>
          <ac:inkMkLst>
            <pc:docMk/>
            <pc:sldMk cId="1826805172" sldId="281"/>
            <ac:inkMk id="45" creationId="{17B62FC0-ADA6-9046-8DC2-6E0B91AF7E27}"/>
          </ac:inkMkLst>
        </pc:inkChg>
        <pc:inkChg chg="add del">
          <ac:chgData name="Jessica Perales" userId="2230e147-046b-4aa9-a546-59503775ee7f" providerId="ADAL" clId="{7C54583F-21DF-7E48-8277-A82FB888D3C2}" dt="2019-11-20T20:07:16.990" v="539"/>
          <ac:inkMkLst>
            <pc:docMk/>
            <pc:sldMk cId="1826805172" sldId="281"/>
            <ac:inkMk id="47" creationId="{40E68981-0B00-0743-862D-6F3425226602}"/>
          </ac:inkMkLst>
        </pc:inkChg>
        <pc:inkChg chg="add del">
          <ac:chgData name="Jessica Perales" userId="2230e147-046b-4aa9-a546-59503775ee7f" providerId="ADAL" clId="{7C54583F-21DF-7E48-8277-A82FB888D3C2}" dt="2019-11-20T20:07:16.990" v="539"/>
          <ac:inkMkLst>
            <pc:docMk/>
            <pc:sldMk cId="1826805172" sldId="281"/>
            <ac:inkMk id="48" creationId="{8E8B9494-A3E1-0246-AD82-869B8398C3E4}"/>
          </ac:inkMkLst>
        </pc:inkChg>
        <pc:inkChg chg="add del">
          <ac:chgData name="Jessica Perales" userId="2230e147-046b-4aa9-a546-59503775ee7f" providerId="ADAL" clId="{7C54583F-21DF-7E48-8277-A82FB888D3C2}" dt="2019-11-20T20:07:16.990" v="539"/>
          <ac:inkMkLst>
            <pc:docMk/>
            <pc:sldMk cId="1826805172" sldId="281"/>
            <ac:inkMk id="49" creationId="{34B54913-2372-774F-967B-E3739055DE75}"/>
          </ac:inkMkLst>
        </pc:inkChg>
        <pc:inkChg chg="add del">
          <ac:chgData name="Jessica Perales" userId="2230e147-046b-4aa9-a546-59503775ee7f" providerId="ADAL" clId="{7C54583F-21DF-7E48-8277-A82FB888D3C2}" dt="2019-11-20T20:07:16.990" v="539"/>
          <ac:inkMkLst>
            <pc:docMk/>
            <pc:sldMk cId="1826805172" sldId="281"/>
            <ac:inkMk id="50" creationId="{4418C4EE-C1F1-5740-BFC6-4050A1E8FB5B}"/>
          </ac:inkMkLst>
        </pc:inkChg>
        <pc:inkChg chg="add reco">
          <ac:chgData name="Jessica Perales" userId="2230e147-046b-4aa9-a546-59503775ee7f" providerId="ADAL" clId="{7C54583F-21DF-7E48-8277-A82FB888D3C2}" dt="2019-11-20T20:07:16.990" v="539"/>
          <ac:inkMkLst>
            <pc:docMk/>
            <pc:sldMk cId="1826805172" sldId="281"/>
            <ac:inkMk id="51" creationId="{B3D30917-8BC2-E040-A43B-404A2133FA2C}"/>
          </ac:inkMkLst>
        </pc:inkChg>
        <pc:inkChg chg="add del">
          <ac:chgData name="Jessica Perales" userId="2230e147-046b-4aa9-a546-59503775ee7f" providerId="ADAL" clId="{7C54583F-21DF-7E48-8277-A82FB888D3C2}" dt="2019-11-20T20:07:18.657" v="544"/>
          <ac:inkMkLst>
            <pc:docMk/>
            <pc:sldMk cId="1826805172" sldId="281"/>
            <ac:inkMk id="53" creationId="{20AF47C5-DE29-F74B-8D37-4B7FCEA7F16F}"/>
          </ac:inkMkLst>
        </pc:inkChg>
        <pc:inkChg chg="add del">
          <ac:chgData name="Jessica Perales" userId="2230e147-046b-4aa9-a546-59503775ee7f" providerId="ADAL" clId="{7C54583F-21DF-7E48-8277-A82FB888D3C2}" dt="2019-11-20T20:07:18.657" v="544"/>
          <ac:inkMkLst>
            <pc:docMk/>
            <pc:sldMk cId="1826805172" sldId="281"/>
            <ac:inkMk id="54" creationId="{01EAE2B2-C214-E647-B525-5B6658EAD5BB}"/>
          </ac:inkMkLst>
        </pc:inkChg>
        <pc:inkChg chg="add del">
          <ac:chgData name="Jessica Perales" userId="2230e147-046b-4aa9-a546-59503775ee7f" providerId="ADAL" clId="{7C54583F-21DF-7E48-8277-A82FB888D3C2}" dt="2019-11-20T20:07:18.657" v="544"/>
          <ac:inkMkLst>
            <pc:docMk/>
            <pc:sldMk cId="1826805172" sldId="281"/>
            <ac:inkMk id="55" creationId="{514519B8-3259-CA49-A47A-D5B8B61AB3D9}"/>
          </ac:inkMkLst>
        </pc:inkChg>
        <pc:inkChg chg="add reco">
          <ac:chgData name="Jessica Perales" userId="2230e147-046b-4aa9-a546-59503775ee7f" providerId="ADAL" clId="{7C54583F-21DF-7E48-8277-A82FB888D3C2}" dt="2019-11-20T20:07:18.657" v="544"/>
          <ac:inkMkLst>
            <pc:docMk/>
            <pc:sldMk cId="1826805172" sldId="281"/>
            <ac:inkMk id="56" creationId="{5FCC1979-C6B9-AD42-8533-81DE7463F9E4}"/>
          </ac:inkMkLst>
        </pc:inkChg>
        <pc:inkChg chg="add del">
          <ac:chgData name="Jessica Perales" userId="2230e147-046b-4aa9-a546-59503775ee7f" providerId="ADAL" clId="{7C54583F-21DF-7E48-8277-A82FB888D3C2}" dt="2019-11-20T20:07:20.395" v="548"/>
          <ac:inkMkLst>
            <pc:docMk/>
            <pc:sldMk cId="1826805172" sldId="281"/>
            <ac:inkMk id="58" creationId="{893EB323-ABAC-1546-B250-23B3EF268DD9}"/>
          </ac:inkMkLst>
        </pc:inkChg>
        <pc:inkChg chg="add del">
          <ac:chgData name="Jessica Perales" userId="2230e147-046b-4aa9-a546-59503775ee7f" providerId="ADAL" clId="{7C54583F-21DF-7E48-8277-A82FB888D3C2}" dt="2019-11-20T20:07:20.395" v="548"/>
          <ac:inkMkLst>
            <pc:docMk/>
            <pc:sldMk cId="1826805172" sldId="281"/>
            <ac:inkMk id="59" creationId="{F2AB13FB-4F3E-E247-BFB9-F87D54CBC484}"/>
          </ac:inkMkLst>
        </pc:inkChg>
        <pc:inkChg chg="add del">
          <ac:chgData name="Jessica Perales" userId="2230e147-046b-4aa9-a546-59503775ee7f" providerId="ADAL" clId="{7C54583F-21DF-7E48-8277-A82FB888D3C2}" dt="2019-11-20T20:07:20.395" v="548"/>
          <ac:inkMkLst>
            <pc:docMk/>
            <pc:sldMk cId="1826805172" sldId="281"/>
            <ac:inkMk id="60" creationId="{5DB69BF7-2176-484E-B5E8-4939CC80D742}"/>
          </ac:inkMkLst>
        </pc:inkChg>
        <pc:inkChg chg="add reco">
          <ac:chgData name="Jessica Perales" userId="2230e147-046b-4aa9-a546-59503775ee7f" providerId="ADAL" clId="{7C54583F-21DF-7E48-8277-A82FB888D3C2}" dt="2019-11-20T20:07:20.395" v="548"/>
          <ac:inkMkLst>
            <pc:docMk/>
            <pc:sldMk cId="1826805172" sldId="281"/>
            <ac:inkMk id="61" creationId="{04C668EE-1E89-9547-87EE-48A3B4BD1768}"/>
          </ac:inkMkLst>
        </pc:inkChg>
        <pc:inkChg chg="add del">
          <ac:chgData name="Jessica Perales" userId="2230e147-046b-4aa9-a546-59503775ee7f" providerId="ADAL" clId="{7C54583F-21DF-7E48-8277-A82FB888D3C2}" dt="2019-11-20T20:07:21.622" v="552"/>
          <ac:inkMkLst>
            <pc:docMk/>
            <pc:sldMk cId="1826805172" sldId="281"/>
            <ac:inkMk id="63" creationId="{40A546DD-FAE8-E547-8125-27883979020A}"/>
          </ac:inkMkLst>
        </pc:inkChg>
        <pc:inkChg chg="add del">
          <ac:chgData name="Jessica Perales" userId="2230e147-046b-4aa9-a546-59503775ee7f" providerId="ADAL" clId="{7C54583F-21DF-7E48-8277-A82FB888D3C2}" dt="2019-11-20T20:07:21.622" v="552"/>
          <ac:inkMkLst>
            <pc:docMk/>
            <pc:sldMk cId="1826805172" sldId="281"/>
            <ac:inkMk id="64" creationId="{653348C1-91FA-2240-9E2E-164B59E56495}"/>
          </ac:inkMkLst>
        </pc:inkChg>
        <pc:inkChg chg="add reco">
          <ac:chgData name="Jessica Perales" userId="2230e147-046b-4aa9-a546-59503775ee7f" providerId="ADAL" clId="{7C54583F-21DF-7E48-8277-A82FB888D3C2}" dt="2019-11-20T20:07:21.622" v="552"/>
          <ac:inkMkLst>
            <pc:docMk/>
            <pc:sldMk cId="1826805172" sldId="281"/>
            <ac:inkMk id="65" creationId="{6F03F981-185A-2648-A154-E3C7679BF582}"/>
          </ac:inkMkLst>
        </pc:inkChg>
        <pc:inkChg chg="add">
          <ac:chgData name="Jessica Perales" userId="2230e147-046b-4aa9-a546-59503775ee7f" providerId="ADAL" clId="{7C54583F-21DF-7E48-8277-A82FB888D3C2}" dt="2019-11-20T20:07:24.111" v="553"/>
          <ac:inkMkLst>
            <pc:docMk/>
            <pc:sldMk cId="1826805172" sldId="281"/>
            <ac:inkMk id="67" creationId="{50230348-1D20-0045-8182-1F0B162A3E74}"/>
          </ac:inkMkLst>
        </pc:inkChg>
        <pc:inkChg chg="add">
          <ac:chgData name="Jessica Perales" userId="2230e147-046b-4aa9-a546-59503775ee7f" providerId="ADAL" clId="{7C54583F-21DF-7E48-8277-A82FB888D3C2}" dt="2019-11-20T20:07:25.549" v="554"/>
          <ac:inkMkLst>
            <pc:docMk/>
            <pc:sldMk cId="1826805172" sldId="281"/>
            <ac:inkMk id="68" creationId="{3C312035-0019-6F40-AE30-F68320E6E77B}"/>
          </ac:inkMkLst>
        </pc:inkChg>
        <pc:inkChg chg="add">
          <ac:chgData name="Jessica Perales" userId="2230e147-046b-4aa9-a546-59503775ee7f" providerId="ADAL" clId="{7C54583F-21DF-7E48-8277-A82FB888D3C2}" dt="2019-11-20T20:07:27.430" v="555"/>
          <ac:inkMkLst>
            <pc:docMk/>
            <pc:sldMk cId="1826805172" sldId="281"/>
            <ac:inkMk id="69" creationId="{5AB8CA57-3757-D644-A2C3-337F790E52B0}"/>
          </ac:inkMkLst>
        </pc:inkChg>
      </pc:sldChg>
      <pc:sldChg chg="addSp delSp ord">
        <pc:chgData name="Jessica Perales" userId="2230e147-046b-4aa9-a546-59503775ee7f" providerId="ADAL" clId="{7C54583F-21DF-7E48-8277-A82FB888D3C2}" dt="2019-11-20T20:05:10.668" v="410"/>
        <pc:sldMkLst>
          <pc:docMk/>
          <pc:sldMk cId="958940553" sldId="282"/>
        </pc:sldMkLst>
        <pc:inkChg chg="add del">
          <ac:chgData name="Jessica Perales" userId="2230e147-046b-4aa9-a546-59503775ee7f" providerId="ADAL" clId="{7C54583F-21DF-7E48-8277-A82FB888D3C2}" dt="2019-11-20T20:03:37.547" v="361"/>
          <ac:inkMkLst>
            <pc:docMk/>
            <pc:sldMk cId="958940553" sldId="282"/>
            <ac:inkMk id="3" creationId="{EDA25059-2F10-7D4E-AE04-9ED099923038}"/>
          </ac:inkMkLst>
        </pc:inkChg>
        <pc:inkChg chg="add del">
          <ac:chgData name="Jessica Perales" userId="2230e147-046b-4aa9-a546-59503775ee7f" providerId="ADAL" clId="{7C54583F-21DF-7E48-8277-A82FB888D3C2}" dt="2019-11-20T19:59:22.791" v="356"/>
          <ac:inkMkLst>
            <pc:docMk/>
            <pc:sldMk cId="958940553" sldId="282"/>
            <ac:inkMk id="4" creationId="{D9A61E68-5829-8C4B-A022-99905B14BA47}"/>
          </ac:inkMkLst>
        </pc:inkChg>
        <pc:inkChg chg="add del">
          <ac:chgData name="Jessica Perales" userId="2230e147-046b-4aa9-a546-59503775ee7f" providerId="ADAL" clId="{7C54583F-21DF-7E48-8277-A82FB888D3C2}" dt="2019-11-20T20:03:37.547" v="361"/>
          <ac:inkMkLst>
            <pc:docMk/>
            <pc:sldMk cId="958940553" sldId="282"/>
            <ac:inkMk id="5" creationId="{B01EA015-0005-E645-AE5B-FF8DFDF34741}"/>
          </ac:inkMkLst>
        </pc:inkChg>
        <pc:inkChg chg="add del">
          <ac:chgData name="Jessica Perales" userId="2230e147-046b-4aa9-a546-59503775ee7f" providerId="ADAL" clId="{7C54583F-21DF-7E48-8277-A82FB888D3C2}" dt="2019-11-20T19:59:22.791" v="356"/>
          <ac:inkMkLst>
            <pc:docMk/>
            <pc:sldMk cId="958940553" sldId="282"/>
            <ac:inkMk id="5" creationId="{B6260D92-DBD7-7D48-BD6B-3E3F1BB63A4D}"/>
          </ac:inkMkLst>
        </pc:inkChg>
        <pc:inkChg chg="add del">
          <ac:chgData name="Jessica Perales" userId="2230e147-046b-4aa9-a546-59503775ee7f" providerId="ADAL" clId="{7C54583F-21DF-7E48-8277-A82FB888D3C2}" dt="2019-11-20T20:03:37.547" v="361"/>
          <ac:inkMkLst>
            <pc:docMk/>
            <pc:sldMk cId="958940553" sldId="282"/>
            <ac:inkMk id="6" creationId="{4F1C92CD-365F-4F42-856D-07BEB83EA9F1}"/>
          </ac:inkMkLst>
        </pc:inkChg>
        <pc:inkChg chg="add del">
          <ac:chgData name="Jessica Perales" userId="2230e147-046b-4aa9-a546-59503775ee7f" providerId="ADAL" clId="{7C54583F-21DF-7E48-8277-A82FB888D3C2}" dt="2019-11-20T19:59:22.791" v="356"/>
          <ac:inkMkLst>
            <pc:docMk/>
            <pc:sldMk cId="958940553" sldId="282"/>
            <ac:inkMk id="6" creationId="{538DF129-242A-DD4A-9B6B-CC2B4322B171}"/>
          </ac:inkMkLst>
        </pc:inkChg>
        <pc:inkChg chg="add del">
          <ac:chgData name="Jessica Perales" userId="2230e147-046b-4aa9-a546-59503775ee7f" providerId="ADAL" clId="{7C54583F-21DF-7E48-8277-A82FB888D3C2}" dt="2019-11-20T19:59:22.791" v="356"/>
          <ac:inkMkLst>
            <pc:docMk/>
            <pc:sldMk cId="958940553" sldId="282"/>
            <ac:inkMk id="7" creationId="{0D9536FE-0DA0-C344-9AC8-46D9EDFF0CBC}"/>
          </ac:inkMkLst>
        </pc:inkChg>
        <pc:inkChg chg="add reco">
          <ac:chgData name="Jessica Perales" userId="2230e147-046b-4aa9-a546-59503775ee7f" providerId="ADAL" clId="{7C54583F-21DF-7E48-8277-A82FB888D3C2}" dt="2019-11-20T19:59:22.791" v="356"/>
          <ac:inkMkLst>
            <pc:docMk/>
            <pc:sldMk cId="958940553" sldId="282"/>
            <ac:inkMk id="8" creationId="{72B108C3-D149-944C-9DBC-38FAA164BD6B}"/>
          </ac:inkMkLst>
        </pc:inkChg>
        <pc:inkChg chg="add reco">
          <ac:chgData name="Jessica Perales" userId="2230e147-046b-4aa9-a546-59503775ee7f" providerId="ADAL" clId="{7C54583F-21DF-7E48-8277-A82FB888D3C2}" dt="2019-11-20T19:59:22.791" v="356"/>
          <ac:inkMkLst>
            <pc:docMk/>
            <pc:sldMk cId="958940553" sldId="282"/>
            <ac:inkMk id="9" creationId="{85D484A5-BF2B-124A-8490-019BC810CBA7}"/>
          </ac:inkMkLst>
        </pc:inkChg>
        <pc:inkChg chg="add del">
          <ac:chgData name="Jessica Perales" userId="2230e147-046b-4aa9-a546-59503775ee7f" providerId="ADAL" clId="{7C54583F-21DF-7E48-8277-A82FB888D3C2}" dt="2019-11-20T20:03:37.547" v="361"/>
          <ac:inkMkLst>
            <pc:docMk/>
            <pc:sldMk cId="958940553" sldId="282"/>
            <ac:inkMk id="12" creationId="{8784F025-1FF9-5F41-88FF-8070D0EDA60B}"/>
          </ac:inkMkLst>
        </pc:inkChg>
        <pc:inkChg chg="add reco">
          <ac:chgData name="Jessica Perales" userId="2230e147-046b-4aa9-a546-59503775ee7f" providerId="ADAL" clId="{7C54583F-21DF-7E48-8277-A82FB888D3C2}" dt="2019-11-20T20:03:37.547" v="361"/>
          <ac:inkMkLst>
            <pc:docMk/>
            <pc:sldMk cId="958940553" sldId="282"/>
            <ac:inkMk id="13" creationId="{E7D60645-3AB5-1C4A-B484-D4A50B75133F}"/>
          </ac:inkMkLst>
        </pc:inkChg>
        <pc:inkChg chg="add del">
          <ac:chgData name="Jessica Perales" userId="2230e147-046b-4aa9-a546-59503775ee7f" providerId="ADAL" clId="{7C54583F-21DF-7E48-8277-A82FB888D3C2}" dt="2019-11-20T20:03:44.203" v="365"/>
          <ac:inkMkLst>
            <pc:docMk/>
            <pc:sldMk cId="958940553" sldId="282"/>
            <ac:inkMk id="15" creationId="{968285EC-E5E9-2D45-AA22-105CC90EC845}"/>
          </ac:inkMkLst>
        </pc:inkChg>
        <pc:inkChg chg="add del">
          <ac:chgData name="Jessica Perales" userId="2230e147-046b-4aa9-a546-59503775ee7f" providerId="ADAL" clId="{7C54583F-21DF-7E48-8277-A82FB888D3C2}" dt="2019-11-20T20:03:44.203" v="365"/>
          <ac:inkMkLst>
            <pc:docMk/>
            <pc:sldMk cId="958940553" sldId="282"/>
            <ac:inkMk id="16" creationId="{620E9CF5-BCC9-7F43-BE26-8BAC83905B82}"/>
          </ac:inkMkLst>
        </pc:inkChg>
        <pc:inkChg chg="add del">
          <ac:chgData name="Jessica Perales" userId="2230e147-046b-4aa9-a546-59503775ee7f" providerId="ADAL" clId="{7C54583F-21DF-7E48-8277-A82FB888D3C2}" dt="2019-11-20T20:03:44.203" v="365"/>
          <ac:inkMkLst>
            <pc:docMk/>
            <pc:sldMk cId="958940553" sldId="282"/>
            <ac:inkMk id="17" creationId="{6D88ED5F-C22E-E344-8B43-BB8C12A295A0}"/>
          </ac:inkMkLst>
        </pc:inkChg>
        <pc:inkChg chg="add reco">
          <ac:chgData name="Jessica Perales" userId="2230e147-046b-4aa9-a546-59503775ee7f" providerId="ADAL" clId="{7C54583F-21DF-7E48-8277-A82FB888D3C2}" dt="2019-11-20T20:03:44.203" v="365"/>
          <ac:inkMkLst>
            <pc:docMk/>
            <pc:sldMk cId="958940553" sldId="282"/>
            <ac:inkMk id="18" creationId="{AEC324DF-14E5-D248-ABAE-6194DC2CBCC9}"/>
          </ac:inkMkLst>
        </pc:inkChg>
        <pc:inkChg chg="add">
          <ac:chgData name="Jessica Perales" userId="2230e147-046b-4aa9-a546-59503775ee7f" providerId="ADAL" clId="{7C54583F-21DF-7E48-8277-A82FB888D3C2}" dt="2019-11-20T20:03:45.074" v="366"/>
          <ac:inkMkLst>
            <pc:docMk/>
            <pc:sldMk cId="958940553" sldId="282"/>
            <ac:inkMk id="20" creationId="{7F57D60A-2D14-2A4B-8F62-020E84CD8F2F}"/>
          </ac:inkMkLst>
        </pc:inkChg>
        <pc:inkChg chg="add del">
          <ac:chgData name="Jessica Perales" userId="2230e147-046b-4aa9-a546-59503775ee7f" providerId="ADAL" clId="{7C54583F-21DF-7E48-8277-A82FB888D3C2}" dt="2019-11-20T20:04:00.604" v="376"/>
          <ac:inkMkLst>
            <pc:docMk/>
            <pc:sldMk cId="958940553" sldId="282"/>
            <ac:inkMk id="21" creationId="{298D4E2F-121C-7945-8DC0-60764009BB34}"/>
          </ac:inkMkLst>
        </pc:inkChg>
        <pc:inkChg chg="add del">
          <ac:chgData name="Jessica Perales" userId="2230e147-046b-4aa9-a546-59503775ee7f" providerId="ADAL" clId="{7C54583F-21DF-7E48-8277-A82FB888D3C2}" dt="2019-11-20T20:04:00.604" v="376"/>
          <ac:inkMkLst>
            <pc:docMk/>
            <pc:sldMk cId="958940553" sldId="282"/>
            <ac:inkMk id="22" creationId="{37359442-3782-4D42-A979-FA358B38EA71}"/>
          </ac:inkMkLst>
        </pc:inkChg>
        <pc:inkChg chg="add del">
          <ac:chgData name="Jessica Perales" userId="2230e147-046b-4aa9-a546-59503775ee7f" providerId="ADAL" clId="{7C54583F-21DF-7E48-8277-A82FB888D3C2}" dt="2019-11-20T20:04:00.604" v="376"/>
          <ac:inkMkLst>
            <pc:docMk/>
            <pc:sldMk cId="958940553" sldId="282"/>
            <ac:inkMk id="23" creationId="{C3CF6496-204D-604A-B7A1-16D0BA3C4E6A}"/>
          </ac:inkMkLst>
        </pc:inkChg>
        <pc:inkChg chg="add del">
          <ac:chgData name="Jessica Perales" userId="2230e147-046b-4aa9-a546-59503775ee7f" providerId="ADAL" clId="{7C54583F-21DF-7E48-8277-A82FB888D3C2}" dt="2019-11-20T20:04:00.604" v="376"/>
          <ac:inkMkLst>
            <pc:docMk/>
            <pc:sldMk cId="958940553" sldId="282"/>
            <ac:inkMk id="24" creationId="{A657BC68-AF4D-5F47-A3B3-422365DA8723}"/>
          </ac:inkMkLst>
        </pc:inkChg>
        <pc:inkChg chg="add del">
          <ac:chgData name="Jessica Perales" userId="2230e147-046b-4aa9-a546-59503775ee7f" providerId="ADAL" clId="{7C54583F-21DF-7E48-8277-A82FB888D3C2}" dt="2019-11-20T20:04:00.604" v="376"/>
          <ac:inkMkLst>
            <pc:docMk/>
            <pc:sldMk cId="958940553" sldId="282"/>
            <ac:inkMk id="25" creationId="{D142092C-B4A3-AC4D-9366-5079B99E5B58}"/>
          </ac:inkMkLst>
        </pc:inkChg>
        <pc:inkChg chg="add del">
          <ac:chgData name="Jessica Perales" userId="2230e147-046b-4aa9-a546-59503775ee7f" providerId="ADAL" clId="{7C54583F-21DF-7E48-8277-A82FB888D3C2}" dt="2019-11-20T20:04:00.604" v="376"/>
          <ac:inkMkLst>
            <pc:docMk/>
            <pc:sldMk cId="958940553" sldId="282"/>
            <ac:inkMk id="26" creationId="{0348B4AA-C4E9-8745-B78D-085C1B033872}"/>
          </ac:inkMkLst>
        </pc:inkChg>
        <pc:inkChg chg="add del">
          <ac:chgData name="Jessica Perales" userId="2230e147-046b-4aa9-a546-59503775ee7f" providerId="ADAL" clId="{7C54583F-21DF-7E48-8277-A82FB888D3C2}" dt="2019-11-20T20:04:00.604" v="376"/>
          <ac:inkMkLst>
            <pc:docMk/>
            <pc:sldMk cId="958940553" sldId="282"/>
            <ac:inkMk id="27" creationId="{23669E48-A4DC-334B-8596-AD7F35BA8C3B}"/>
          </ac:inkMkLst>
        </pc:inkChg>
        <pc:inkChg chg="add del">
          <ac:chgData name="Jessica Perales" userId="2230e147-046b-4aa9-a546-59503775ee7f" providerId="ADAL" clId="{7C54583F-21DF-7E48-8277-A82FB888D3C2}" dt="2019-11-20T20:04:00.604" v="376"/>
          <ac:inkMkLst>
            <pc:docMk/>
            <pc:sldMk cId="958940553" sldId="282"/>
            <ac:inkMk id="28" creationId="{7A060B0A-A859-9C44-80E3-48D874F733B0}"/>
          </ac:inkMkLst>
        </pc:inkChg>
        <pc:inkChg chg="add reco">
          <ac:chgData name="Jessica Perales" userId="2230e147-046b-4aa9-a546-59503775ee7f" providerId="ADAL" clId="{7C54583F-21DF-7E48-8277-A82FB888D3C2}" dt="2019-11-20T20:04:00.604" v="376"/>
          <ac:inkMkLst>
            <pc:docMk/>
            <pc:sldMk cId="958940553" sldId="282"/>
            <ac:inkMk id="29" creationId="{A8213070-C24A-9A4F-B8FF-77B2866E4207}"/>
          </ac:inkMkLst>
        </pc:inkChg>
        <pc:inkChg chg="add reco">
          <ac:chgData name="Jessica Perales" userId="2230e147-046b-4aa9-a546-59503775ee7f" providerId="ADAL" clId="{7C54583F-21DF-7E48-8277-A82FB888D3C2}" dt="2019-11-20T20:04:00.604" v="376"/>
          <ac:inkMkLst>
            <pc:docMk/>
            <pc:sldMk cId="958940553" sldId="282"/>
            <ac:inkMk id="30" creationId="{89E7EFD4-CDA0-0141-B646-C88919387EF3}"/>
          </ac:inkMkLst>
        </pc:inkChg>
        <pc:inkChg chg="add del">
          <ac:chgData name="Jessica Perales" userId="2230e147-046b-4aa9-a546-59503775ee7f" providerId="ADAL" clId="{7C54583F-21DF-7E48-8277-A82FB888D3C2}" dt="2019-11-20T20:05:10.668" v="410"/>
          <ac:inkMkLst>
            <pc:docMk/>
            <pc:sldMk cId="958940553" sldId="282"/>
            <ac:inkMk id="33" creationId="{2D1946B8-D0A9-C94D-8636-E2604F54A850}"/>
          </ac:inkMkLst>
        </pc:inkChg>
        <pc:inkChg chg="add del">
          <ac:chgData name="Jessica Perales" userId="2230e147-046b-4aa9-a546-59503775ee7f" providerId="ADAL" clId="{7C54583F-21DF-7E48-8277-A82FB888D3C2}" dt="2019-11-20T20:05:10.668" v="410"/>
          <ac:inkMkLst>
            <pc:docMk/>
            <pc:sldMk cId="958940553" sldId="282"/>
            <ac:inkMk id="34" creationId="{B2B578EB-9CA0-ED4A-97AB-72FFBE159966}"/>
          </ac:inkMkLst>
        </pc:inkChg>
        <pc:inkChg chg="add del">
          <ac:chgData name="Jessica Perales" userId="2230e147-046b-4aa9-a546-59503775ee7f" providerId="ADAL" clId="{7C54583F-21DF-7E48-8277-A82FB888D3C2}" dt="2019-11-20T20:05:10.668" v="410"/>
          <ac:inkMkLst>
            <pc:docMk/>
            <pc:sldMk cId="958940553" sldId="282"/>
            <ac:inkMk id="35" creationId="{F14782D2-1942-EE47-AD91-5ECDA8ABDEB8}"/>
          </ac:inkMkLst>
        </pc:inkChg>
        <pc:inkChg chg="add del">
          <ac:chgData name="Jessica Perales" userId="2230e147-046b-4aa9-a546-59503775ee7f" providerId="ADAL" clId="{7C54583F-21DF-7E48-8277-A82FB888D3C2}" dt="2019-11-20T20:05:10.668" v="410"/>
          <ac:inkMkLst>
            <pc:docMk/>
            <pc:sldMk cId="958940553" sldId="282"/>
            <ac:inkMk id="36" creationId="{10D3B844-F957-C24E-B988-20721460B71F}"/>
          </ac:inkMkLst>
        </pc:inkChg>
        <pc:inkChg chg="add del reco">
          <ac:chgData name="Jessica Perales" userId="2230e147-046b-4aa9-a546-59503775ee7f" providerId="ADAL" clId="{7C54583F-21DF-7E48-8277-A82FB888D3C2}" dt="2019-11-20T20:05:10.668" v="410"/>
          <ac:inkMkLst>
            <pc:docMk/>
            <pc:sldMk cId="958940553" sldId="282"/>
            <ac:inkMk id="37" creationId="{C994D310-B83B-A345-A52E-1C6A87E547ED}"/>
          </ac:inkMkLst>
        </pc:inkChg>
      </pc:sldChg>
      <pc:sldChg chg="addSp delSp ord">
        <pc:chgData name="Jessica Perales" userId="2230e147-046b-4aa9-a546-59503775ee7f" providerId="ADAL" clId="{7C54583F-21DF-7E48-8277-A82FB888D3C2}" dt="2019-11-20T20:06:33.277" v="504"/>
        <pc:sldMkLst>
          <pc:docMk/>
          <pc:sldMk cId="680183664" sldId="283"/>
        </pc:sldMkLst>
        <pc:inkChg chg="add del">
          <ac:chgData name="Jessica Perales" userId="2230e147-046b-4aa9-a546-59503775ee7f" providerId="ADAL" clId="{7C54583F-21DF-7E48-8277-A82FB888D3C2}" dt="2019-11-20T20:06:11.930" v="466"/>
          <ac:inkMkLst>
            <pc:docMk/>
            <pc:sldMk cId="680183664" sldId="283"/>
            <ac:inkMk id="3" creationId="{27BBF74A-FC83-FA4A-BAEF-28648D55CE40}"/>
          </ac:inkMkLst>
        </pc:inkChg>
        <pc:inkChg chg="add del">
          <ac:chgData name="Jessica Perales" userId="2230e147-046b-4aa9-a546-59503775ee7f" providerId="ADAL" clId="{7C54583F-21DF-7E48-8277-A82FB888D3C2}" dt="2019-11-20T20:06:11.930" v="466"/>
          <ac:inkMkLst>
            <pc:docMk/>
            <pc:sldMk cId="680183664" sldId="283"/>
            <ac:inkMk id="4" creationId="{F44B3949-CBA9-C549-8287-190A321CCD32}"/>
          </ac:inkMkLst>
        </pc:inkChg>
        <pc:inkChg chg="add del">
          <ac:chgData name="Jessica Perales" userId="2230e147-046b-4aa9-a546-59503775ee7f" providerId="ADAL" clId="{7C54583F-21DF-7E48-8277-A82FB888D3C2}" dt="2019-11-20T20:06:11.930" v="466"/>
          <ac:inkMkLst>
            <pc:docMk/>
            <pc:sldMk cId="680183664" sldId="283"/>
            <ac:inkMk id="5" creationId="{E7610F2D-EF2B-064B-814A-F5C7E6E6EC02}"/>
          </ac:inkMkLst>
        </pc:inkChg>
        <pc:inkChg chg="add del">
          <ac:chgData name="Jessica Perales" userId="2230e147-046b-4aa9-a546-59503775ee7f" providerId="ADAL" clId="{7C54583F-21DF-7E48-8277-A82FB888D3C2}" dt="2019-11-20T20:06:11.930" v="466"/>
          <ac:inkMkLst>
            <pc:docMk/>
            <pc:sldMk cId="680183664" sldId="283"/>
            <ac:inkMk id="6" creationId="{EB62B261-93B9-AF44-85CA-AB5F3B841DA0}"/>
          </ac:inkMkLst>
        </pc:inkChg>
        <pc:inkChg chg="add del">
          <ac:chgData name="Jessica Perales" userId="2230e147-046b-4aa9-a546-59503775ee7f" providerId="ADAL" clId="{7C54583F-21DF-7E48-8277-A82FB888D3C2}" dt="2019-11-20T20:06:11.930" v="466"/>
          <ac:inkMkLst>
            <pc:docMk/>
            <pc:sldMk cId="680183664" sldId="283"/>
            <ac:inkMk id="7" creationId="{19E8DA5B-1FCF-CA47-A4AE-C980BD7579C5}"/>
          </ac:inkMkLst>
        </pc:inkChg>
        <pc:inkChg chg="add del">
          <ac:chgData name="Jessica Perales" userId="2230e147-046b-4aa9-a546-59503775ee7f" providerId="ADAL" clId="{7C54583F-21DF-7E48-8277-A82FB888D3C2}" dt="2019-11-20T20:06:11.930" v="466"/>
          <ac:inkMkLst>
            <pc:docMk/>
            <pc:sldMk cId="680183664" sldId="283"/>
            <ac:inkMk id="8" creationId="{E6CB4EE7-64F1-744C-A8FF-F2208235FB9F}"/>
          </ac:inkMkLst>
        </pc:inkChg>
        <pc:inkChg chg="add del">
          <ac:chgData name="Jessica Perales" userId="2230e147-046b-4aa9-a546-59503775ee7f" providerId="ADAL" clId="{7C54583F-21DF-7E48-8277-A82FB888D3C2}" dt="2019-11-20T20:06:11.930" v="466"/>
          <ac:inkMkLst>
            <pc:docMk/>
            <pc:sldMk cId="680183664" sldId="283"/>
            <ac:inkMk id="9" creationId="{9437AA84-367C-8A4C-ADFC-199BD2999446}"/>
          </ac:inkMkLst>
        </pc:inkChg>
        <pc:inkChg chg="add del">
          <ac:chgData name="Jessica Perales" userId="2230e147-046b-4aa9-a546-59503775ee7f" providerId="ADAL" clId="{7C54583F-21DF-7E48-8277-A82FB888D3C2}" dt="2019-11-20T20:06:11.930" v="466"/>
          <ac:inkMkLst>
            <pc:docMk/>
            <pc:sldMk cId="680183664" sldId="283"/>
            <ac:inkMk id="10" creationId="{A183A4F5-2904-B048-AB13-039BA11511C5}"/>
          </ac:inkMkLst>
        </pc:inkChg>
        <pc:inkChg chg="add del">
          <ac:chgData name="Jessica Perales" userId="2230e147-046b-4aa9-a546-59503775ee7f" providerId="ADAL" clId="{7C54583F-21DF-7E48-8277-A82FB888D3C2}" dt="2019-11-20T20:06:11.930" v="466"/>
          <ac:inkMkLst>
            <pc:docMk/>
            <pc:sldMk cId="680183664" sldId="283"/>
            <ac:inkMk id="11" creationId="{88CFEFBC-0AB4-AE40-BA24-F994E5AE8CDD}"/>
          </ac:inkMkLst>
        </pc:inkChg>
        <pc:inkChg chg="add del">
          <ac:chgData name="Jessica Perales" userId="2230e147-046b-4aa9-a546-59503775ee7f" providerId="ADAL" clId="{7C54583F-21DF-7E48-8277-A82FB888D3C2}" dt="2019-11-20T20:06:11.930" v="466"/>
          <ac:inkMkLst>
            <pc:docMk/>
            <pc:sldMk cId="680183664" sldId="283"/>
            <ac:inkMk id="12" creationId="{8D6B6EC3-3759-134A-9DE5-C47B04748CDF}"/>
          </ac:inkMkLst>
        </pc:inkChg>
        <pc:inkChg chg="add del">
          <ac:chgData name="Jessica Perales" userId="2230e147-046b-4aa9-a546-59503775ee7f" providerId="ADAL" clId="{7C54583F-21DF-7E48-8277-A82FB888D3C2}" dt="2019-11-20T20:06:11.930" v="466"/>
          <ac:inkMkLst>
            <pc:docMk/>
            <pc:sldMk cId="680183664" sldId="283"/>
            <ac:inkMk id="13" creationId="{02445632-4906-2140-AF02-6DFAF844D758}"/>
          </ac:inkMkLst>
        </pc:inkChg>
        <pc:inkChg chg="add del">
          <ac:chgData name="Jessica Perales" userId="2230e147-046b-4aa9-a546-59503775ee7f" providerId="ADAL" clId="{7C54583F-21DF-7E48-8277-A82FB888D3C2}" dt="2019-11-20T20:06:11.930" v="466"/>
          <ac:inkMkLst>
            <pc:docMk/>
            <pc:sldMk cId="680183664" sldId="283"/>
            <ac:inkMk id="14" creationId="{2D62BB36-3B7C-1146-84DA-3C2F3F333970}"/>
          </ac:inkMkLst>
        </pc:inkChg>
        <pc:inkChg chg="add reco">
          <ac:chgData name="Jessica Perales" userId="2230e147-046b-4aa9-a546-59503775ee7f" providerId="ADAL" clId="{7C54583F-21DF-7E48-8277-A82FB888D3C2}" dt="2019-11-20T20:06:11.930" v="466"/>
          <ac:inkMkLst>
            <pc:docMk/>
            <pc:sldMk cId="680183664" sldId="283"/>
            <ac:inkMk id="15" creationId="{691F1527-6312-0B40-B0F1-E47192E33683}"/>
          </ac:inkMkLst>
        </pc:inkChg>
        <pc:inkChg chg="add reco">
          <ac:chgData name="Jessica Perales" userId="2230e147-046b-4aa9-a546-59503775ee7f" providerId="ADAL" clId="{7C54583F-21DF-7E48-8277-A82FB888D3C2}" dt="2019-11-20T20:06:11.930" v="466"/>
          <ac:inkMkLst>
            <pc:docMk/>
            <pc:sldMk cId="680183664" sldId="283"/>
            <ac:inkMk id="16" creationId="{BC476A19-732D-6F42-BD6A-DB1D03C5F3CB}"/>
          </ac:inkMkLst>
        </pc:inkChg>
        <pc:inkChg chg="add reco">
          <ac:chgData name="Jessica Perales" userId="2230e147-046b-4aa9-a546-59503775ee7f" providerId="ADAL" clId="{7C54583F-21DF-7E48-8277-A82FB888D3C2}" dt="2019-11-20T20:06:11.930" v="466"/>
          <ac:inkMkLst>
            <pc:docMk/>
            <pc:sldMk cId="680183664" sldId="283"/>
            <ac:inkMk id="17" creationId="{20EB25F3-83B9-FC48-8CD3-F8D70393F246}"/>
          </ac:inkMkLst>
        </pc:inkChg>
        <pc:inkChg chg="add del">
          <ac:chgData name="Jessica Perales" userId="2230e147-046b-4aa9-a546-59503775ee7f" providerId="ADAL" clId="{7C54583F-21DF-7E48-8277-A82FB888D3C2}" dt="2019-11-20T20:06:16.085" v="475"/>
          <ac:inkMkLst>
            <pc:docMk/>
            <pc:sldMk cId="680183664" sldId="283"/>
            <ac:inkMk id="21" creationId="{6E5E6C9B-4E3A-4144-975D-9534ABB3FD09}"/>
          </ac:inkMkLst>
        </pc:inkChg>
        <pc:inkChg chg="add del">
          <ac:chgData name="Jessica Perales" userId="2230e147-046b-4aa9-a546-59503775ee7f" providerId="ADAL" clId="{7C54583F-21DF-7E48-8277-A82FB888D3C2}" dt="2019-11-20T20:06:16.085" v="475"/>
          <ac:inkMkLst>
            <pc:docMk/>
            <pc:sldMk cId="680183664" sldId="283"/>
            <ac:inkMk id="22" creationId="{BEA8B5B5-0CEA-1041-8F7C-97A93F5CEDF3}"/>
          </ac:inkMkLst>
        </pc:inkChg>
        <pc:inkChg chg="add del">
          <ac:chgData name="Jessica Perales" userId="2230e147-046b-4aa9-a546-59503775ee7f" providerId="ADAL" clId="{7C54583F-21DF-7E48-8277-A82FB888D3C2}" dt="2019-11-20T20:06:16.085" v="475"/>
          <ac:inkMkLst>
            <pc:docMk/>
            <pc:sldMk cId="680183664" sldId="283"/>
            <ac:inkMk id="23" creationId="{197173B3-3AD9-8E42-8974-FEAD0B65EFA1}"/>
          </ac:inkMkLst>
        </pc:inkChg>
        <pc:inkChg chg="add del">
          <ac:chgData name="Jessica Perales" userId="2230e147-046b-4aa9-a546-59503775ee7f" providerId="ADAL" clId="{7C54583F-21DF-7E48-8277-A82FB888D3C2}" dt="2019-11-20T20:06:16.085" v="475"/>
          <ac:inkMkLst>
            <pc:docMk/>
            <pc:sldMk cId="680183664" sldId="283"/>
            <ac:inkMk id="24" creationId="{133B5210-0910-5F4F-8086-BB375927008A}"/>
          </ac:inkMkLst>
        </pc:inkChg>
        <pc:inkChg chg="add del">
          <ac:chgData name="Jessica Perales" userId="2230e147-046b-4aa9-a546-59503775ee7f" providerId="ADAL" clId="{7C54583F-21DF-7E48-8277-A82FB888D3C2}" dt="2019-11-20T20:06:16.085" v="475"/>
          <ac:inkMkLst>
            <pc:docMk/>
            <pc:sldMk cId="680183664" sldId="283"/>
            <ac:inkMk id="25" creationId="{E1D14272-B8B3-1E4B-BCA3-7CE75C50AFD2}"/>
          </ac:inkMkLst>
        </pc:inkChg>
        <pc:inkChg chg="add del">
          <ac:chgData name="Jessica Perales" userId="2230e147-046b-4aa9-a546-59503775ee7f" providerId="ADAL" clId="{7C54583F-21DF-7E48-8277-A82FB888D3C2}" dt="2019-11-20T20:06:16.085" v="475"/>
          <ac:inkMkLst>
            <pc:docMk/>
            <pc:sldMk cId="680183664" sldId="283"/>
            <ac:inkMk id="26" creationId="{915BE414-6425-714B-BD09-1DDA76396E6A}"/>
          </ac:inkMkLst>
        </pc:inkChg>
        <pc:inkChg chg="add del">
          <ac:chgData name="Jessica Perales" userId="2230e147-046b-4aa9-a546-59503775ee7f" providerId="ADAL" clId="{7C54583F-21DF-7E48-8277-A82FB888D3C2}" dt="2019-11-20T20:06:16.085" v="475"/>
          <ac:inkMkLst>
            <pc:docMk/>
            <pc:sldMk cId="680183664" sldId="283"/>
            <ac:inkMk id="27" creationId="{8D14A246-9723-D04A-BB07-6AFCD19BF3BA}"/>
          </ac:inkMkLst>
        </pc:inkChg>
        <pc:inkChg chg="add del">
          <ac:chgData name="Jessica Perales" userId="2230e147-046b-4aa9-a546-59503775ee7f" providerId="ADAL" clId="{7C54583F-21DF-7E48-8277-A82FB888D3C2}" dt="2019-11-20T20:06:16.085" v="475"/>
          <ac:inkMkLst>
            <pc:docMk/>
            <pc:sldMk cId="680183664" sldId="283"/>
            <ac:inkMk id="28" creationId="{DD5BA895-20D8-D84F-BBED-4D860A49AE69}"/>
          </ac:inkMkLst>
        </pc:inkChg>
        <pc:inkChg chg="add reco">
          <ac:chgData name="Jessica Perales" userId="2230e147-046b-4aa9-a546-59503775ee7f" providerId="ADAL" clId="{7C54583F-21DF-7E48-8277-A82FB888D3C2}" dt="2019-11-20T20:06:16.085" v="475"/>
          <ac:inkMkLst>
            <pc:docMk/>
            <pc:sldMk cId="680183664" sldId="283"/>
            <ac:inkMk id="29" creationId="{DCB8BE4E-94B4-BA44-AE8A-04E413D3386D}"/>
          </ac:inkMkLst>
        </pc:inkChg>
        <pc:inkChg chg="add reco">
          <ac:chgData name="Jessica Perales" userId="2230e147-046b-4aa9-a546-59503775ee7f" providerId="ADAL" clId="{7C54583F-21DF-7E48-8277-A82FB888D3C2}" dt="2019-11-20T20:06:16.085" v="475"/>
          <ac:inkMkLst>
            <pc:docMk/>
            <pc:sldMk cId="680183664" sldId="283"/>
            <ac:inkMk id="30" creationId="{181E54E7-1CEA-DD41-ACBA-1847FD3944EC}"/>
          </ac:inkMkLst>
        </pc:inkChg>
        <pc:inkChg chg="add del">
          <ac:chgData name="Jessica Perales" userId="2230e147-046b-4aa9-a546-59503775ee7f" providerId="ADAL" clId="{7C54583F-21DF-7E48-8277-A82FB888D3C2}" dt="2019-11-20T20:06:17.933" v="480"/>
          <ac:inkMkLst>
            <pc:docMk/>
            <pc:sldMk cId="680183664" sldId="283"/>
            <ac:inkMk id="33" creationId="{4290838E-2B46-294A-95E2-6FEBAC2E3571}"/>
          </ac:inkMkLst>
        </pc:inkChg>
        <pc:inkChg chg="add del">
          <ac:chgData name="Jessica Perales" userId="2230e147-046b-4aa9-a546-59503775ee7f" providerId="ADAL" clId="{7C54583F-21DF-7E48-8277-A82FB888D3C2}" dt="2019-11-20T20:06:17.933" v="480"/>
          <ac:inkMkLst>
            <pc:docMk/>
            <pc:sldMk cId="680183664" sldId="283"/>
            <ac:inkMk id="34" creationId="{5400241E-96F8-074D-84E5-6060D50626DD}"/>
          </ac:inkMkLst>
        </pc:inkChg>
        <pc:inkChg chg="add del">
          <ac:chgData name="Jessica Perales" userId="2230e147-046b-4aa9-a546-59503775ee7f" providerId="ADAL" clId="{7C54583F-21DF-7E48-8277-A82FB888D3C2}" dt="2019-11-20T20:06:17.933" v="480"/>
          <ac:inkMkLst>
            <pc:docMk/>
            <pc:sldMk cId="680183664" sldId="283"/>
            <ac:inkMk id="35" creationId="{9F40E8A7-51EB-BC47-B1E4-771A6A611566}"/>
          </ac:inkMkLst>
        </pc:inkChg>
        <pc:inkChg chg="add del">
          <ac:chgData name="Jessica Perales" userId="2230e147-046b-4aa9-a546-59503775ee7f" providerId="ADAL" clId="{7C54583F-21DF-7E48-8277-A82FB888D3C2}" dt="2019-11-20T20:06:17.933" v="480"/>
          <ac:inkMkLst>
            <pc:docMk/>
            <pc:sldMk cId="680183664" sldId="283"/>
            <ac:inkMk id="36" creationId="{82F7D391-C238-8340-B02F-68F3B1F11FB7}"/>
          </ac:inkMkLst>
        </pc:inkChg>
        <pc:inkChg chg="add reco">
          <ac:chgData name="Jessica Perales" userId="2230e147-046b-4aa9-a546-59503775ee7f" providerId="ADAL" clId="{7C54583F-21DF-7E48-8277-A82FB888D3C2}" dt="2019-11-20T20:06:17.933" v="480"/>
          <ac:inkMkLst>
            <pc:docMk/>
            <pc:sldMk cId="680183664" sldId="283"/>
            <ac:inkMk id="37" creationId="{9579019E-F7CE-4348-8038-57EE24159BC4}"/>
          </ac:inkMkLst>
        </pc:inkChg>
        <pc:inkChg chg="add del">
          <ac:chgData name="Jessica Perales" userId="2230e147-046b-4aa9-a546-59503775ee7f" providerId="ADAL" clId="{7C54583F-21DF-7E48-8277-A82FB888D3C2}" dt="2019-11-20T20:06:21.888" v="484"/>
          <ac:inkMkLst>
            <pc:docMk/>
            <pc:sldMk cId="680183664" sldId="283"/>
            <ac:inkMk id="39" creationId="{EB0A74CB-B412-584E-84CD-24DF0A4592A5}"/>
          </ac:inkMkLst>
        </pc:inkChg>
        <pc:inkChg chg="add del">
          <ac:chgData name="Jessica Perales" userId="2230e147-046b-4aa9-a546-59503775ee7f" providerId="ADAL" clId="{7C54583F-21DF-7E48-8277-A82FB888D3C2}" dt="2019-11-20T20:06:21.888" v="484"/>
          <ac:inkMkLst>
            <pc:docMk/>
            <pc:sldMk cId="680183664" sldId="283"/>
            <ac:inkMk id="40" creationId="{3BFBAE87-CEBC-5948-8365-17E7330DFB8E}"/>
          </ac:inkMkLst>
        </pc:inkChg>
        <pc:inkChg chg="add reco">
          <ac:chgData name="Jessica Perales" userId="2230e147-046b-4aa9-a546-59503775ee7f" providerId="ADAL" clId="{7C54583F-21DF-7E48-8277-A82FB888D3C2}" dt="2019-11-20T20:06:21.888" v="484"/>
          <ac:inkMkLst>
            <pc:docMk/>
            <pc:sldMk cId="680183664" sldId="283"/>
            <ac:inkMk id="41" creationId="{54416A18-86E7-3F4F-A272-85ED360481F7}"/>
          </ac:inkMkLst>
        </pc:inkChg>
        <pc:inkChg chg="add del">
          <ac:chgData name="Jessica Perales" userId="2230e147-046b-4aa9-a546-59503775ee7f" providerId="ADAL" clId="{7C54583F-21DF-7E48-8277-A82FB888D3C2}" dt="2019-11-20T20:06:23.532" v="488"/>
          <ac:inkMkLst>
            <pc:docMk/>
            <pc:sldMk cId="680183664" sldId="283"/>
            <ac:inkMk id="43" creationId="{C70CE165-8E67-4E46-A8B5-5ECE79AC9C2E}"/>
          </ac:inkMkLst>
        </pc:inkChg>
        <pc:inkChg chg="add del">
          <ac:chgData name="Jessica Perales" userId="2230e147-046b-4aa9-a546-59503775ee7f" providerId="ADAL" clId="{7C54583F-21DF-7E48-8277-A82FB888D3C2}" dt="2019-11-20T20:06:23.532" v="488"/>
          <ac:inkMkLst>
            <pc:docMk/>
            <pc:sldMk cId="680183664" sldId="283"/>
            <ac:inkMk id="44" creationId="{0A02E5C8-9B77-C346-BEF4-6865A5CE2A6C}"/>
          </ac:inkMkLst>
        </pc:inkChg>
        <pc:inkChg chg="add reco">
          <ac:chgData name="Jessica Perales" userId="2230e147-046b-4aa9-a546-59503775ee7f" providerId="ADAL" clId="{7C54583F-21DF-7E48-8277-A82FB888D3C2}" dt="2019-11-20T20:06:23.532" v="488"/>
          <ac:inkMkLst>
            <pc:docMk/>
            <pc:sldMk cId="680183664" sldId="283"/>
            <ac:inkMk id="45" creationId="{6C63C08D-B3B5-1148-9148-7E845434FFEC}"/>
          </ac:inkMkLst>
        </pc:inkChg>
        <pc:inkChg chg="add del">
          <ac:chgData name="Jessica Perales" userId="2230e147-046b-4aa9-a546-59503775ee7f" providerId="ADAL" clId="{7C54583F-21DF-7E48-8277-A82FB888D3C2}" dt="2019-11-20T20:06:27.361" v="494"/>
          <ac:inkMkLst>
            <pc:docMk/>
            <pc:sldMk cId="680183664" sldId="283"/>
            <ac:inkMk id="47" creationId="{47EF7A67-A47F-574B-88BB-148A9A035024}"/>
          </ac:inkMkLst>
        </pc:inkChg>
        <pc:inkChg chg="add del">
          <ac:chgData name="Jessica Perales" userId="2230e147-046b-4aa9-a546-59503775ee7f" providerId="ADAL" clId="{7C54583F-21DF-7E48-8277-A82FB888D3C2}" dt="2019-11-20T20:06:27.361" v="494"/>
          <ac:inkMkLst>
            <pc:docMk/>
            <pc:sldMk cId="680183664" sldId="283"/>
            <ac:inkMk id="48" creationId="{848D9192-425A-A24B-B843-A5B29A46E31C}"/>
          </ac:inkMkLst>
        </pc:inkChg>
        <pc:inkChg chg="add del">
          <ac:chgData name="Jessica Perales" userId="2230e147-046b-4aa9-a546-59503775ee7f" providerId="ADAL" clId="{7C54583F-21DF-7E48-8277-A82FB888D3C2}" dt="2019-11-20T20:06:27.361" v="494"/>
          <ac:inkMkLst>
            <pc:docMk/>
            <pc:sldMk cId="680183664" sldId="283"/>
            <ac:inkMk id="49" creationId="{3F5DBF9D-9C66-814C-849E-088A17AD6FDB}"/>
          </ac:inkMkLst>
        </pc:inkChg>
        <pc:inkChg chg="add del">
          <ac:chgData name="Jessica Perales" userId="2230e147-046b-4aa9-a546-59503775ee7f" providerId="ADAL" clId="{7C54583F-21DF-7E48-8277-A82FB888D3C2}" dt="2019-11-20T20:06:27.361" v="494"/>
          <ac:inkMkLst>
            <pc:docMk/>
            <pc:sldMk cId="680183664" sldId="283"/>
            <ac:inkMk id="50" creationId="{BCBAEB02-10C6-5842-962F-12097506A868}"/>
          </ac:inkMkLst>
        </pc:inkChg>
        <pc:inkChg chg="add del reco">
          <ac:chgData name="Jessica Perales" userId="2230e147-046b-4aa9-a546-59503775ee7f" providerId="ADAL" clId="{7C54583F-21DF-7E48-8277-A82FB888D3C2}" dt="2019-11-20T20:06:27.361" v="494"/>
          <ac:inkMkLst>
            <pc:docMk/>
            <pc:sldMk cId="680183664" sldId="283"/>
            <ac:inkMk id="51" creationId="{A92F420C-CDED-8E47-95E6-CD1960D66D42}"/>
          </ac:inkMkLst>
        </pc:inkChg>
        <pc:inkChg chg="add del">
          <ac:chgData name="Jessica Perales" userId="2230e147-046b-4aa9-a546-59503775ee7f" providerId="ADAL" clId="{7C54583F-21DF-7E48-8277-A82FB888D3C2}" dt="2019-11-20T20:06:33.277" v="504"/>
          <ac:inkMkLst>
            <pc:docMk/>
            <pc:sldMk cId="680183664" sldId="283"/>
            <ac:inkMk id="53" creationId="{85D9F2A1-F434-724F-93ED-5AF5A176D857}"/>
          </ac:inkMkLst>
        </pc:inkChg>
        <pc:inkChg chg="add del">
          <ac:chgData name="Jessica Perales" userId="2230e147-046b-4aa9-a546-59503775ee7f" providerId="ADAL" clId="{7C54583F-21DF-7E48-8277-A82FB888D3C2}" dt="2019-11-20T20:06:33.277" v="504"/>
          <ac:inkMkLst>
            <pc:docMk/>
            <pc:sldMk cId="680183664" sldId="283"/>
            <ac:inkMk id="54" creationId="{75069599-37BB-1348-AE1C-F351C2806D82}"/>
          </ac:inkMkLst>
        </pc:inkChg>
        <pc:inkChg chg="add del">
          <ac:chgData name="Jessica Perales" userId="2230e147-046b-4aa9-a546-59503775ee7f" providerId="ADAL" clId="{7C54583F-21DF-7E48-8277-A82FB888D3C2}" dt="2019-11-20T20:06:33.277" v="504"/>
          <ac:inkMkLst>
            <pc:docMk/>
            <pc:sldMk cId="680183664" sldId="283"/>
            <ac:inkMk id="55" creationId="{6DBCC7E4-68A3-3545-BDC8-B180571ECE88}"/>
          </ac:inkMkLst>
        </pc:inkChg>
        <pc:inkChg chg="add del">
          <ac:chgData name="Jessica Perales" userId="2230e147-046b-4aa9-a546-59503775ee7f" providerId="ADAL" clId="{7C54583F-21DF-7E48-8277-A82FB888D3C2}" dt="2019-11-20T20:06:33.277" v="504"/>
          <ac:inkMkLst>
            <pc:docMk/>
            <pc:sldMk cId="680183664" sldId="283"/>
            <ac:inkMk id="56" creationId="{9FFDE687-D977-6D43-9519-046C490110D2}"/>
          </ac:inkMkLst>
        </pc:inkChg>
        <pc:inkChg chg="add del">
          <ac:chgData name="Jessica Perales" userId="2230e147-046b-4aa9-a546-59503775ee7f" providerId="ADAL" clId="{7C54583F-21DF-7E48-8277-A82FB888D3C2}" dt="2019-11-20T20:06:33.277" v="504"/>
          <ac:inkMkLst>
            <pc:docMk/>
            <pc:sldMk cId="680183664" sldId="283"/>
            <ac:inkMk id="57" creationId="{1CD638C3-6F70-E94E-908D-A5D6BF50C18A}"/>
          </ac:inkMkLst>
        </pc:inkChg>
        <pc:inkChg chg="add del">
          <ac:chgData name="Jessica Perales" userId="2230e147-046b-4aa9-a546-59503775ee7f" providerId="ADAL" clId="{7C54583F-21DF-7E48-8277-A82FB888D3C2}" dt="2019-11-20T20:06:33.277" v="504"/>
          <ac:inkMkLst>
            <pc:docMk/>
            <pc:sldMk cId="680183664" sldId="283"/>
            <ac:inkMk id="58" creationId="{06149EB6-AD9D-7C45-A266-9F7DBC4AD071}"/>
          </ac:inkMkLst>
        </pc:inkChg>
        <pc:inkChg chg="add del">
          <ac:chgData name="Jessica Perales" userId="2230e147-046b-4aa9-a546-59503775ee7f" providerId="ADAL" clId="{7C54583F-21DF-7E48-8277-A82FB888D3C2}" dt="2019-11-20T20:06:33.277" v="504"/>
          <ac:inkMkLst>
            <pc:docMk/>
            <pc:sldMk cId="680183664" sldId="283"/>
            <ac:inkMk id="59" creationId="{971E7F29-6294-8F4F-ABA6-A52EA2DB535D}"/>
          </ac:inkMkLst>
        </pc:inkChg>
        <pc:inkChg chg="add del">
          <ac:chgData name="Jessica Perales" userId="2230e147-046b-4aa9-a546-59503775ee7f" providerId="ADAL" clId="{7C54583F-21DF-7E48-8277-A82FB888D3C2}" dt="2019-11-20T20:06:33.277" v="504"/>
          <ac:inkMkLst>
            <pc:docMk/>
            <pc:sldMk cId="680183664" sldId="283"/>
            <ac:inkMk id="60" creationId="{90E155F8-A069-ED46-B8E0-DC206D88100B}"/>
          </ac:inkMkLst>
        </pc:inkChg>
        <pc:inkChg chg="add del">
          <ac:chgData name="Jessica Perales" userId="2230e147-046b-4aa9-a546-59503775ee7f" providerId="ADAL" clId="{7C54583F-21DF-7E48-8277-A82FB888D3C2}" dt="2019-11-20T20:06:33.277" v="504"/>
          <ac:inkMkLst>
            <pc:docMk/>
            <pc:sldMk cId="680183664" sldId="283"/>
            <ac:inkMk id="61" creationId="{8BB70B2B-E12C-534E-817C-04419192FF76}"/>
          </ac:inkMkLst>
        </pc:inkChg>
        <pc:inkChg chg="add reco">
          <ac:chgData name="Jessica Perales" userId="2230e147-046b-4aa9-a546-59503775ee7f" providerId="ADAL" clId="{7C54583F-21DF-7E48-8277-A82FB888D3C2}" dt="2019-11-20T20:06:33.277" v="504"/>
          <ac:inkMkLst>
            <pc:docMk/>
            <pc:sldMk cId="680183664" sldId="283"/>
            <ac:inkMk id="62" creationId="{888085D7-6D3B-DA46-9989-B9DC19CF71DC}"/>
          </ac:inkMkLst>
        </pc:inkChg>
      </pc:sldChg>
      <pc:sldChg chg="addSp delSp ord">
        <pc:chgData name="Jessica Perales" userId="2230e147-046b-4aa9-a546-59503775ee7f" providerId="ADAL" clId="{7C54583F-21DF-7E48-8277-A82FB888D3C2}" dt="2019-11-20T19:54:19.520" v="348"/>
        <pc:sldMkLst>
          <pc:docMk/>
          <pc:sldMk cId="1785607273" sldId="286"/>
        </pc:sldMkLst>
        <pc:inkChg chg="add del">
          <ac:chgData name="Jessica Perales" userId="2230e147-046b-4aa9-a546-59503775ee7f" providerId="ADAL" clId="{7C54583F-21DF-7E48-8277-A82FB888D3C2}" dt="2019-11-20T19:51:57.978" v="328"/>
          <ac:inkMkLst>
            <pc:docMk/>
            <pc:sldMk cId="1785607273" sldId="286"/>
            <ac:inkMk id="3" creationId="{B86F7EDF-A011-C846-B22C-6EA023B9B489}"/>
          </ac:inkMkLst>
        </pc:inkChg>
        <pc:inkChg chg="add del">
          <ac:chgData name="Jessica Perales" userId="2230e147-046b-4aa9-a546-59503775ee7f" providerId="ADAL" clId="{7C54583F-21DF-7E48-8277-A82FB888D3C2}" dt="2019-11-20T19:51:57.978" v="328"/>
          <ac:inkMkLst>
            <pc:docMk/>
            <pc:sldMk cId="1785607273" sldId="286"/>
            <ac:inkMk id="4" creationId="{6085F48C-DF98-5E49-A750-9F3150289312}"/>
          </ac:inkMkLst>
        </pc:inkChg>
        <pc:inkChg chg="add reco">
          <ac:chgData name="Jessica Perales" userId="2230e147-046b-4aa9-a546-59503775ee7f" providerId="ADAL" clId="{7C54583F-21DF-7E48-8277-A82FB888D3C2}" dt="2019-11-20T19:51:57.978" v="328"/>
          <ac:inkMkLst>
            <pc:docMk/>
            <pc:sldMk cId="1785607273" sldId="286"/>
            <ac:inkMk id="5" creationId="{E5280D69-94C4-954C-8186-3C0395622C72}"/>
          </ac:inkMkLst>
        </pc:inkChg>
        <pc:inkChg chg="add">
          <ac:chgData name="Jessica Perales" userId="2230e147-046b-4aa9-a546-59503775ee7f" providerId="ADAL" clId="{7C54583F-21DF-7E48-8277-A82FB888D3C2}" dt="2019-11-20T19:52:22.583" v="329"/>
          <ac:inkMkLst>
            <pc:docMk/>
            <pc:sldMk cId="1785607273" sldId="286"/>
            <ac:inkMk id="7" creationId="{5D084EA0-A978-B049-938B-B7E2125554D9}"/>
          </ac:inkMkLst>
        </pc:inkChg>
        <pc:inkChg chg="add del">
          <ac:chgData name="Jessica Perales" userId="2230e147-046b-4aa9-a546-59503775ee7f" providerId="ADAL" clId="{7C54583F-21DF-7E48-8277-A82FB888D3C2}" dt="2019-11-20T19:52:37.043" v="334"/>
          <ac:inkMkLst>
            <pc:docMk/>
            <pc:sldMk cId="1785607273" sldId="286"/>
            <ac:inkMk id="8" creationId="{7306C567-436B-2144-AEF7-6F3BE37A8647}"/>
          </ac:inkMkLst>
        </pc:inkChg>
        <pc:inkChg chg="add del">
          <ac:chgData name="Jessica Perales" userId="2230e147-046b-4aa9-a546-59503775ee7f" providerId="ADAL" clId="{7C54583F-21DF-7E48-8277-A82FB888D3C2}" dt="2019-11-20T19:52:37.043" v="334"/>
          <ac:inkMkLst>
            <pc:docMk/>
            <pc:sldMk cId="1785607273" sldId="286"/>
            <ac:inkMk id="9" creationId="{E46DB0FE-CBB0-CD44-84AB-74E784DAE150}"/>
          </ac:inkMkLst>
        </pc:inkChg>
        <pc:inkChg chg="add reco">
          <ac:chgData name="Jessica Perales" userId="2230e147-046b-4aa9-a546-59503775ee7f" providerId="ADAL" clId="{7C54583F-21DF-7E48-8277-A82FB888D3C2}" dt="2019-11-20T19:52:37.043" v="334"/>
          <ac:inkMkLst>
            <pc:docMk/>
            <pc:sldMk cId="1785607273" sldId="286"/>
            <ac:inkMk id="10" creationId="{9AA6248A-2072-5D42-8573-29DA3D738B20}"/>
          </ac:inkMkLst>
        </pc:inkChg>
        <pc:inkChg chg="add">
          <ac:chgData name="Jessica Perales" userId="2230e147-046b-4aa9-a546-59503775ee7f" providerId="ADAL" clId="{7C54583F-21DF-7E48-8277-A82FB888D3C2}" dt="2019-11-20T19:52:47.630" v="335"/>
          <ac:inkMkLst>
            <pc:docMk/>
            <pc:sldMk cId="1785607273" sldId="286"/>
            <ac:inkMk id="12" creationId="{8833E356-D256-574A-BF34-D3B8C5700B2A}"/>
          </ac:inkMkLst>
        </pc:inkChg>
        <pc:inkChg chg="add">
          <ac:chgData name="Jessica Perales" userId="2230e147-046b-4aa9-a546-59503775ee7f" providerId="ADAL" clId="{7C54583F-21DF-7E48-8277-A82FB888D3C2}" dt="2019-11-20T19:52:57.752" v="337"/>
          <ac:inkMkLst>
            <pc:docMk/>
            <pc:sldMk cId="1785607273" sldId="286"/>
            <ac:inkMk id="13" creationId="{BA13C5E6-A9DD-574F-967A-0A6782DEA116}"/>
          </ac:inkMkLst>
        </pc:inkChg>
        <pc:inkChg chg="add">
          <ac:chgData name="Jessica Perales" userId="2230e147-046b-4aa9-a546-59503775ee7f" providerId="ADAL" clId="{7C54583F-21DF-7E48-8277-A82FB888D3C2}" dt="2019-11-20T19:53:06.498" v="339"/>
          <ac:inkMkLst>
            <pc:docMk/>
            <pc:sldMk cId="1785607273" sldId="286"/>
            <ac:inkMk id="14" creationId="{DE391F84-4654-C849-B427-D2145B3802C2}"/>
          </ac:inkMkLst>
        </pc:inkChg>
        <pc:inkChg chg="add">
          <ac:chgData name="Jessica Perales" userId="2230e147-046b-4aa9-a546-59503775ee7f" providerId="ADAL" clId="{7C54583F-21DF-7E48-8277-A82FB888D3C2}" dt="2019-11-20T19:53:20.803" v="341"/>
          <ac:inkMkLst>
            <pc:docMk/>
            <pc:sldMk cId="1785607273" sldId="286"/>
            <ac:inkMk id="15" creationId="{BA247995-19CE-8842-8456-D3CE9516C311}"/>
          </ac:inkMkLst>
        </pc:inkChg>
        <pc:inkChg chg="add">
          <ac:chgData name="Jessica Perales" userId="2230e147-046b-4aa9-a546-59503775ee7f" providerId="ADAL" clId="{7C54583F-21DF-7E48-8277-A82FB888D3C2}" dt="2019-11-20T19:53:42.455" v="343"/>
          <ac:inkMkLst>
            <pc:docMk/>
            <pc:sldMk cId="1785607273" sldId="286"/>
            <ac:inkMk id="16" creationId="{82DDD307-B23E-854B-9AAE-F2ED8EF3EAFB}"/>
          </ac:inkMkLst>
        </pc:inkChg>
        <pc:inkChg chg="add">
          <ac:chgData name="Jessica Perales" userId="2230e147-046b-4aa9-a546-59503775ee7f" providerId="ADAL" clId="{7C54583F-21DF-7E48-8277-A82FB888D3C2}" dt="2019-11-20T19:53:52.575" v="344"/>
          <ac:inkMkLst>
            <pc:docMk/>
            <pc:sldMk cId="1785607273" sldId="286"/>
            <ac:inkMk id="17" creationId="{0227D688-C1B4-0F4F-B71C-803210E421C6}"/>
          </ac:inkMkLst>
        </pc:inkChg>
        <pc:inkChg chg="add">
          <ac:chgData name="Jessica Perales" userId="2230e147-046b-4aa9-a546-59503775ee7f" providerId="ADAL" clId="{7C54583F-21DF-7E48-8277-A82FB888D3C2}" dt="2019-11-20T19:54:04.249" v="346"/>
          <ac:inkMkLst>
            <pc:docMk/>
            <pc:sldMk cId="1785607273" sldId="286"/>
            <ac:inkMk id="18" creationId="{3FE6188C-5C16-2B46-9347-2EF0DCDD4F4F}"/>
          </ac:inkMkLst>
        </pc:inkChg>
        <pc:inkChg chg="add">
          <ac:chgData name="Jessica Perales" userId="2230e147-046b-4aa9-a546-59503775ee7f" providerId="ADAL" clId="{7C54583F-21DF-7E48-8277-A82FB888D3C2}" dt="2019-11-20T19:54:19.520" v="348"/>
          <ac:inkMkLst>
            <pc:docMk/>
            <pc:sldMk cId="1785607273" sldId="286"/>
            <ac:inkMk id="19" creationId="{2126FC7C-2390-6F48-BCBA-AA13754A8F6E}"/>
          </ac:inkMkLst>
        </pc:inkChg>
      </pc:sldChg>
      <pc:sldChg chg="addSp delSp add">
        <pc:chgData name="Jessica Perales" userId="2230e147-046b-4aa9-a546-59503775ee7f" providerId="ADAL" clId="{7C54583F-21DF-7E48-8277-A82FB888D3C2}" dt="2019-11-20T19:11:48.607" v="234"/>
        <pc:sldMkLst>
          <pc:docMk/>
          <pc:sldMk cId="1958015382" sldId="287"/>
        </pc:sldMkLst>
        <pc:inkChg chg="add del">
          <ac:chgData name="Jessica Perales" userId="2230e147-046b-4aa9-a546-59503775ee7f" providerId="ADAL" clId="{7C54583F-21DF-7E48-8277-A82FB888D3C2}" dt="2019-11-20T19:11:27.820" v="210"/>
          <ac:inkMkLst>
            <pc:docMk/>
            <pc:sldMk cId="1958015382" sldId="287"/>
            <ac:inkMk id="6" creationId="{19323AAA-6A35-CF4F-BEBB-CE71C77F6CA6}"/>
          </ac:inkMkLst>
        </pc:inkChg>
        <pc:inkChg chg="add del">
          <ac:chgData name="Jessica Perales" userId="2230e147-046b-4aa9-a546-59503775ee7f" providerId="ADAL" clId="{7C54583F-21DF-7E48-8277-A82FB888D3C2}" dt="2019-11-20T19:11:27.820" v="210"/>
          <ac:inkMkLst>
            <pc:docMk/>
            <pc:sldMk cId="1958015382" sldId="287"/>
            <ac:inkMk id="7" creationId="{E3E7244C-A3FB-7948-BB1B-A4F2EB46F759}"/>
          </ac:inkMkLst>
        </pc:inkChg>
        <pc:inkChg chg="add reco">
          <ac:chgData name="Jessica Perales" userId="2230e147-046b-4aa9-a546-59503775ee7f" providerId="ADAL" clId="{7C54583F-21DF-7E48-8277-A82FB888D3C2}" dt="2019-11-20T19:11:27.820" v="210"/>
          <ac:inkMkLst>
            <pc:docMk/>
            <pc:sldMk cId="1958015382" sldId="287"/>
            <ac:inkMk id="9" creationId="{6942542F-2FDC-3E43-A7B5-852D25B025C8}"/>
          </ac:inkMkLst>
        </pc:inkChg>
        <pc:inkChg chg="add del">
          <ac:chgData name="Jessica Perales" userId="2230e147-046b-4aa9-a546-59503775ee7f" providerId="ADAL" clId="{7C54583F-21DF-7E48-8277-A82FB888D3C2}" dt="2019-11-20T19:11:29.107" v="213"/>
          <ac:inkMkLst>
            <pc:docMk/>
            <pc:sldMk cId="1958015382" sldId="287"/>
            <ac:inkMk id="15" creationId="{BFC23F6B-596B-7843-875F-9FC86B4C6FD7}"/>
          </ac:inkMkLst>
        </pc:inkChg>
        <pc:inkChg chg="add del">
          <ac:chgData name="Jessica Perales" userId="2230e147-046b-4aa9-a546-59503775ee7f" providerId="ADAL" clId="{7C54583F-21DF-7E48-8277-A82FB888D3C2}" dt="2019-11-20T19:11:29.107" v="213"/>
          <ac:inkMkLst>
            <pc:docMk/>
            <pc:sldMk cId="1958015382" sldId="287"/>
            <ac:inkMk id="16" creationId="{B8041923-CDCA-EE4B-9474-1AD4F9D939AC}"/>
          </ac:inkMkLst>
        </pc:inkChg>
        <pc:inkChg chg="add reco">
          <ac:chgData name="Jessica Perales" userId="2230e147-046b-4aa9-a546-59503775ee7f" providerId="ADAL" clId="{7C54583F-21DF-7E48-8277-A82FB888D3C2}" dt="2019-11-20T19:11:29.107" v="213"/>
          <ac:inkMkLst>
            <pc:docMk/>
            <pc:sldMk cId="1958015382" sldId="287"/>
            <ac:inkMk id="17" creationId="{A4A158DF-8880-954C-878A-4DE0EC917E12}"/>
          </ac:inkMkLst>
        </pc:inkChg>
        <pc:inkChg chg="add">
          <ac:chgData name="Jessica Perales" userId="2230e147-046b-4aa9-a546-59503775ee7f" providerId="ADAL" clId="{7C54583F-21DF-7E48-8277-A82FB888D3C2}" dt="2019-11-20T19:11:29.109" v="214"/>
          <ac:inkMkLst>
            <pc:docMk/>
            <pc:sldMk cId="1958015382" sldId="287"/>
            <ac:inkMk id="19" creationId="{673C80B7-9882-054D-84B0-E1981BCABFE6}"/>
          </ac:inkMkLst>
        </pc:inkChg>
        <pc:inkChg chg="add del">
          <ac:chgData name="Jessica Perales" userId="2230e147-046b-4aa9-a546-59503775ee7f" providerId="ADAL" clId="{7C54583F-21DF-7E48-8277-A82FB888D3C2}" dt="2019-11-20T19:11:41.519" v="219"/>
          <ac:inkMkLst>
            <pc:docMk/>
            <pc:sldMk cId="1958015382" sldId="287"/>
            <ac:inkMk id="20" creationId="{D17356F3-E3D8-5549-BB5A-55A32CB183D1}"/>
          </ac:inkMkLst>
        </pc:inkChg>
        <pc:inkChg chg="add del">
          <ac:chgData name="Jessica Perales" userId="2230e147-046b-4aa9-a546-59503775ee7f" providerId="ADAL" clId="{7C54583F-21DF-7E48-8277-A82FB888D3C2}" dt="2019-11-20T19:11:41.519" v="219"/>
          <ac:inkMkLst>
            <pc:docMk/>
            <pc:sldMk cId="1958015382" sldId="287"/>
            <ac:inkMk id="21" creationId="{FC3D1E50-AA82-C04C-884A-F0636AE1B009}"/>
          </ac:inkMkLst>
        </pc:inkChg>
        <pc:inkChg chg="add del">
          <ac:chgData name="Jessica Perales" userId="2230e147-046b-4aa9-a546-59503775ee7f" providerId="ADAL" clId="{7C54583F-21DF-7E48-8277-A82FB888D3C2}" dt="2019-11-20T19:11:41.519" v="219"/>
          <ac:inkMkLst>
            <pc:docMk/>
            <pc:sldMk cId="1958015382" sldId="287"/>
            <ac:inkMk id="22" creationId="{7F86A9A5-BD63-884E-9A5D-7A20A884AD42}"/>
          </ac:inkMkLst>
        </pc:inkChg>
        <pc:inkChg chg="add reco">
          <ac:chgData name="Jessica Perales" userId="2230e147-046b-4aa9-a546-59503775ee7f" providerId="ADAL" clId="{7C54583F-21DF-7E48-8277-A82FB888D3C2}" dt="2019-11-20T19:11:41.519" v="219"/>
          <ac:inkMkLst>
            <pc:docMk/>
            <pc:sldMk cId="1958015382" sldId="287"/>
            <ac:inkMk id="23" creationId="{297A7BBB-71B7-C848-AD3F-2C1D55C3037F}"/>
          </ac:inkMkLst>
        </pc:inkChg>
        <pc:inkChg chg="add">
          <ac:chgData name="Jessica Perales" userId="2230e147-046b-4aa9-a546-59503775ee7f" providerId="ADAL" clId="{7C54583F-21DF-7E48-8277-A82FB888D3C2}" dt="2019-11-20T19:11:41.522" v="220"/>
          <ac:inkMkLst>
            <pc:docMk/>
            <pc:sldMk cId="1958015382" sldId="287"/>
            <ac:inkMk id="25" creationId="{78B9FC33-7B7B-1444-98A0-EB4257DA02F0}"/>
          </ac:inkMkLst>
        </pc:inkChg>
        <pc:inkChg chg="add del">
          <ac:chgData name="Jessica Perales" userId="2230e147-046b-4aa9-a546-59503775ee7f" providerId="ADAL" clId="{7C54583F-21DF-7E48-8277-A82FB888D3C2}" dt="2019-11-20T19:11:44.877" v="224"/>
          <ac:inkMkLst>
            <pc:docMk/>
            <pc:sldMk cId="1958015382" sldId="287"/>
            <ac:inkMk id="26" creationId="{5AC1E96D-F878-3B48-AA42-999255CA0BB5}"/>
          </ac:inkMkLst>
        </pc:inkChg>
        <pc:inkChg chg="add del">
          <ac:chgData name="Jessica Perales" userId="2230e147-046b-4aa9-a546-59503775ee7f" providerId="ADAL" clId="{7C54583F-21DF-7E48-8277-A82FB888D3C2}" dt="2019-11-20T19:11:44.877" v="224"/>
          <ac:inkMkLst>
            <pc:docMk/>
            <pc:sldMk cId="1958015382" sldId="287"/>
            <ac:inkMk id="27" creationId="{FC71A8D9-2A5E-0349-97AE-A227CF563D92}"/>
          </ac:inkMkLst>
        </pc:inkChg>
        <pc:inkChg chg="add reco">
          <ac:chgData name="Jessica Perales" userId="2230e147-046b-4aa9-a546-59503775ee7f" providerId="ADAL" clId="{7C54583F-21DF-7E48-8277-A82FB888D3C2}" dt="2019-11-20T19:11:44.877" v="224"/>
          <ac:inkMkLst>
            <pc:docMk/>
            <pc:sldMk cId="1958015382" sldId="287"/>
            <ac:inkMk id="28" creationId="{9AE1EF7A-E8CF-DD4F-8984-EB398954D5DD}"/>
          </ac:inkMkLst>
        </pc:inkChg>
        <pc:inkChg chg="add del">
          <ac:chgData name="Jessica Perales" userId="2230e147-046b-4aa9-a546-59503775ee7f" providerId="ADAL" clId="{7C54583F-21DF-7E48-8277-A82FB888D3C2}" dt="2019-11-20T19:11:46.039" v="228"/>
          <ac:inkMkLst>
            <pc:docMk/>
            <pc:sldMk cId="1958015382" sldId="287"/>
            <ac:inkMk id="30" creationId="{E19C64DD-AE2C-E04D-876D-7016283714AF}"/>
          </ac:inkMkLst>
        </pc:inkChg>
        <pc:inkChg chg="add del">
          <ac:chgData name="Jessica Perales" userId="2230e147-046b-4aa9-a546-59503775ee7f" providerId="ADAL" clId="{7C54583F-21DF-7E48-8277-A82FB888D3C2}" dt="2019-11-20T19:11:46.039" v="228"/>
          <ac:inkMkLst>
            <pc:docMk/>
            <pc:sldMk cId="1958015382" sldId="287"/>
            <ac:inkMk id="31" creationId="{DDC89AFC-88BB-3B47-A3B7-37491B2C07EF}"/>
          </ac:inkMkLst>
        </pc:inkChg>
        <pc:inkChg chg="add reco">
          <ac:chgData name="Jessica Perales" userId="2230e147-046b-4aa9-a546-59503775ee7f" providerId="ADAL" clId="{7C54583F-21DF-7E48-8277-A82FB888D3C2}" dt="2019-11-20T19:11:46.039" v="228"/>
          <ac:inkMkLst>
            <pc:docMk/>
            <pc:sldMk cId="1958015382" sldId="287"/>
            <ac:inkMk id="32" creationId="{646DF428-1230-7945-931D-193689ED65F1}"/>
          </ac:inkMkLst>
        </pc:inkChg>
        <pc:inkChg chg="add del">
          <ac:chgData name="Jessica Perales" userId="2230e147-046b-4aa9-a546-59503775ee7f" providerId="ADAL" clId="{7C54583F-21DF-7E48-8277-A82FB888D3C2}" dt="2019-11-20T19:11:48.604" v="233"/>
          <ac:inkMkLst>
            <pc:docMk/>
            <pc:sldMk cId="1958015382" sldId="287"/>
            <ac:inkMk id="34" creationId="{9D1E8030-17BA-9A4C-AB20-D186ABFB10BB}"/>
          </ac:inkMkLst>
        </pc:inkChg>
        <pc:inkChg chg="add del">
          <ac:chgData name="Jessica Perales" userId="2230e147-046b-4aa9-a546-59503775ee7f" providerId="ADAL" clId="{7C54583F-21DF-7E48-8277-A82FB888D3C2}" dt="2019-11-20T19:11:48.604" v="233"/>
          <ac:inkMkLst>
            <pc:docMk/>
            <pc:sldMk cId="1958015382" sldId="287"/>
            <ac:inkMk id="35" creationId="{5AC7FBF1-54BA-FB4E-AB08-93B10EAD613F}"/>
          </ac:inkMkLst>
        </pc:inkChg>
        <pc:inkChg chg="add del">
          <ac:chgData name="Jessica Perales" userId="2230e147-046b-4aa9-a546-59503775ee7f" providerId="ADAL" clId="{7C54583F-21DF-7E48-8277-A82FB888D3C2}" dt="2019-11-20T19:11:48.604" v="233"/>
          <ac:inkMkLst>
            <pc:docMk/>
            <pc:sldMk cId="1958015382" sldId="287"/>
            <ac:inkMk id="36" creationId="{EEAC43DC-7CF9-3343-9E0C-4890D2084456}"/>
          </ac:inkMkLst>
        </pc:inkChg>
        <pc:inkChg chg="add reco">
          <ac:chgData name="Jessica Perales" userId="2230e147-046b-4aa9-a546-59503775ee7f" providerId="ADAL" clId="{7C54583F-21DF-7E48-8277-A82FB888D3C2}" dt="2019-11-20T19:11:48.604" v="233"/>
          <ac:inkMkLst>
            <pc:docMk/>
            <pc:sldMk cId="1958015382" sldId="287"/>
            <ac:inkMk id="37" creationId="{050EFBC8-1DDE-B84F-9595-E17C2144B4C2}"/>
          </ac:inkMkLst>
        </pc:inkChg>
        <pc:inkChg chg="add">
          <ac:chgData name="Jessica Perales" userId="2230e147-046b-4aa9-a546-59503775ee7f" providerId="ADAL" clId="{7C54583F-21DF-7E48-8277-A82FB888D3C2}" dt="2019-11-20T19:11:48.607" v="234"/>
          <ac:inkMkLst>
            <pc:docMk/>
            <pc:sldMk cId="1958015382" sldId="287"/>
            <ac:inkMk id="39" creationId="{853B7B9E-2E66-8D44-8230-B3DC23686F2E}"/>
          </ac:inkMkLst>
        </pc:inkChg>
      </pc:sldChg>
      <pc:sldChg chg="addSp delSp add ord">
        <pc:chgData name="Jessica Perales" userId="2230e147-046b-4aa9-a546-59503775ee7f" providerId="ADAL" clId="{7C54583F-21DF-7E48-8277-A82FB888D3C2}" dt="2019-11-20T19:15:32.883" v="265"/>
        <pc:sldMkLst>
          <pc:docMk/>
          <pc:sldMk cId="1197163163" sldId="288"/>
        </pc:sldMkLst>
        <pc:inkChg chg="add del">
          <ac:chgData name="Jessica Perales" userId="2230e147-046b-4aa9-a546-59503775ee7f" providerId="ADAL" clId="{7C54583F-21DF-7E48-8277-A82FB888D3C2}" dt="2019-11-20T19:15:22.826" v="250"/>
          <ac:inkMkLst>
            <pc:docMk/>
            <pc:sldMk cId="1197163163" sldId="288"/>
            <ac:inkMk id="6" creationId="{7A90334C-0AD8-BF4C-ACA0-7B3471D1D981}"/>
          </ac:inkMkLst>
        </pc:inkChg>
        <pc:inkChg chg="add del">
          <ac:chgData name="Jessica Perales" userId="2230e147-046b-4aa9-a546-59503775ee7f" providerId="ADAL" clId="{7C54583F-21DF-7E48-8277-A82FB888D3C2}" dt="2019-11-20T19:15:22.826" v="250"/>
          <ac:inkMkLst>
            <pc:docMk/>
            <pc:sldMk cId="1197163163" sldId="288"/>
            <ac:inkMk id="7" creationId="{443EAECB-69C3-1B4D-B330-C8E94F783B59}"/>
          </ac:inkMkLst>
        </pc:inkChg>
        <pc:inkChg chg="add reco">
          <ac:chgData name="Jessica Perales" userId="2230e147-046b-4aa9-a546-59503775ee7f" providerId="ADAL" clId="{7C54583F-21DF-7E48-8277-A82FB888D3C2}" dt="2019-11-20T19:15:22.826" v="250"/>
          <ac:inkMkLst>
            <pc:docMk/>
            <pc:sldMk cId="1197163163" sldId="288"/>
            <ac:inkMk id="14" creationId="{78673235-9E22-5245-A918-E170E740142A}"/>
          </ac:inkMkLst>
        </pc:inkChg>
        <pc:inkChg chg="add del">
          <ac:chgData name="Jessica Perales" userId="2230e147-046b-4aa9-a546-59503775ee7f" providerId="ADAL" clId="{7C54583F-21DF-7E48-8277-A82FB888D3C2}" dt="2019-11-20T19:15:24.127" v="254"/>
          <ac:inkMkLst>
            <pc:docMk/>
            <pc:sldMk cId="1197163163" sldId="288"/>
            <ac:inkMk id="16" creationId="{F358BC22-8054-3141-A390-8E68A0558E30}"/>
          </ac:inkMkLst>
        </pc:inkChg>
        <pc:inkChg chg="add del">
          <ac:chgData name="Jessica Perales" userId="2230e147-046b-4aa9-a546-59503775ee7f" providerId="ADAL" clId="{7C54583F-21DF-7E48-8277-A82FB888D3C2}" dt="2019-11-20T19:15:24.127" v="254"/>
          <ac:inkMkLst>
            <pc:docMk/>
            <pc:sldMk cId="1197163163" sldId="288"/>
            <ac:inkMk id="18" creationId="{DB48A0A4-F6A7-F34A-B710-20FDAA874AC5}"/>
          </ac:inkMkLst>
        </pc:inkChg>
        <pc:inkChg chg="add reco">
          <ac:chgData name="Jessica Perales" userId="2230e147-046b-4aa9-a546-59503775ee7f" providerId="ADAL" clId="{7C54583F-21DF-7E48-8277-A82FB888D3C2}" dt="2019-11-20T19:15:24.127" v="254"/>
          <ac:inkMkLst>
            <pc:docMk/>
            <pc:sldMk cId="1197163163" sldId="288"/>
            <ac:inkMk id="20" creationId="{C0D6992E-0353-094F-987B-D59062AA7E67}"/>
          </ac:inkMkLst>
        </pc:inkChg>
        <pc:inkChg chg="add del">
          <ac:chgData name="Jessica Perales" userId="2230e147-046b-4aa9-a546-59503775ee7f" providerId="ADAL" clId="{7C54583F-21DF-7E48-8277-A82FB888D3C2}" dt="2019-11-20T19:15:25.339" v="258"/>
          <ac:inkMkLst>
            <pc:docMk/>
            <pc:sldMk cId="1197163163" sldId="288"/>
            <ac:inkMk id="22" creationId="{CDA5E20A-A596-6A46-92F8-ED00AFE70B4F}"/>
          </ac:inkMkLst>
        </pc:inkChg>
        <pc:inkChg chg="add del">
          <ac:chgData name="Jessica Perales" userId="2230e147-046b-4aa9-a546-59503775ee7f" providerId="ADAL" clId="{7C54583F-21DF-7E48-8277-A82FB888D3C2}" dt="2019-11-20T19:15:25.339" v="258"/>
          <ac:inkMkLst>
            <pc:docMk/>
            <pc:sldMk cId="1197163163" sldId="288"/>
            <ac:inkMk id="24" creationId="{64909D63-1A58-B44D-8FE9-2D9FF881F3B7}"/>
          </ac:inkMkLst>
        </pc:inkChg>
        <pc:inkChg chg="add reco">
          <ac:chgData name="Jessica Perales" userId="2230e147-046b-4aa9-a546-59503775ee7f" providerId="ADAL" clId="{7C54583F-21DF-7E48-8277-A82FB888D3C2}" dt="2019-11-20T19:15:25.339" v="258"/>
          <ac:inkMkLst>
            <pc:docMk/>
            <pc:sldMk cId="1197163163" sldId="288"/>
            <ac:inkMk id="26" creationId="{CCBE3110-A0BC-BB45-99A3-365D94FFA503}"/>
          </ac:inkMkLst>
        </pc:inkChg>
        <pc:inkChg chg="add del">
          <ac:chgData name="Jessica Perales" userId="2230e147-046b-4aa9-a546-59503775ee7f" providerId="ADAL" clId="{7C54583F-21DF-7E48-8277-A82FB888D3C2}" dt="2019-11-20T19:15:32.878" v="264"/>
          <ac:inkMkLst>
            <pc:docMk/>
            <pc:sldMk cId="1197163163" sldId="288"/>
            <ac:inkMk id="29" creationId="{3539D270-15A1-8F41-AD77-ACC4FBDB99C2}"/>
          </ac:inkMkLst>
        </pc:inkChg>
        <pc:inkChg chg="add del">
          <ac:chgData name="Jessica Perales" userId="2230e147-046b-4aa9-a546-59503775ee7f" providerId="ADAL" clId="{7C54583F-21DF-7E48-8277-A82FB888D3C2}" dt="2019-11-20T19:15:32.878" v="264"/>
          <ac:inkMkLst>
            <pc:docMk/>
            <pc:sldMk cId="1197163163" sldId="288"/>
            <ac:inkMk id="30" creationId="{FB4EB5DA-FAAF-634F-971F-04334673FA84}"/>
          </ac:inkMkLst>
        </pc:inkChg>
        <pc:inkChg chg="add del">
          <ac:chgData name="Jessica Perales" userId="2230e147-046b-4aa9-a546-59503775ee7f" providerId="ADAL" clId="{7C54583F-21DF-7E48-8277-A82FB888D3C2}" dt="2019-11-20T19:15:32.878" v="264"/>
          <ac:inkMkLst>
            <pc:docMk/>
            <pc:sldMk cId="1197163163" sldId="288"/>
            <ac:inkMk id="31" creationId="{3CB8BB97-456F-7A4A-BBA4-8B8381CB1572}"/>
          </ac:inkMkLst>
        </pc:inkChg>
        <pc:inkChg chg="add del">
          <ac:chgData name="Jessica Perales" userId="2230e147-046b-4aa9-a546-59503775ee7f" providerId="ADAL" clId="{7C54583F-21DF-7E48-8277-A82FB888D3C2}" dt="2019-11-20T19:15:32.878" v="264"/>
          <ac:inkMkLst>
            <pc:docMk/>
            <pc:sldMk cId="1197163163" sldId="288"/>
            <ac:inkMk id="33" creationId="{74546408-4C7C-6846-A60E-CC532CF9F49A}"/>
          </ac:inkMkLst>
        </pc:inkChg>
        <pc:inkChg chg="add reco">
          <ac:chgData name="Jessica Perales" userId="2230e147-046b-4aa9-a546-59503775ee7f" providerId="ADAL" clId="{7C54583F-21DF-7E48-8277-A82FB888D3C2}" dt="2019-11-20T19:15:32.878" v="264"/>
          <ac:inkMkLst>
            <pc:docMk/>
            <pc:sldMk cId="1197163163" sldId="288"/>
            <ac:inkMk id="34" creationId="{65327FB0-CAB8-7F4B-B73D-B39B755BC82E}"/>
          </ac:inkMkLst>
        </pc:inkChg>
        <pc:inkChg chg="add">
          <ac:chgData name="Jessica Perales" userId="2230e147-046b-4aa9-a546-59503775ee7f" providerId="ADAL" clId="{7C54583F-21DF-7E48-8277-A82FB888D3C2}" dt="2019-11-20T19:15:32.883" v="265"/>
          <ac:inkMkLst>
            <pc:docMk/>
            <pc:sldMk cId="1197163163" sldId="288"/>
            <ac:inkMk id="36" creationId="{8BA92FF9-1E73-1748-8DA7-DF902BF4B916}"/>
          </ac:inkMkLst>
        </pc:inkChg>
      </pc:sldChg>
      <pc:sldChg chg="addSp delSp add ord delAnim">
        <pc:chgData name="Jessica Perales" userId="2230e147-046b-4aa9-a546-59503775ee7f" providerId="ADAL" clId="{7C54583F-21DF-7E48-8277-A82FB888D3C2}" dt="2019-11-20T19:48:01.501" v="322"/>
        <pc:sldMkLst>
          <pc:docMk/>
          <pc:sldMk cId="4180944588" sldId="289"/>
        </pc:sldMkLst>
        <pc:spChg chg="del">
          <ac:chgData name="Jessica Perales" userId="2230e147-046b-4aa9-a546-59503775ee7f" providerId="ADAL" clId="{7C54583F-21DF-7E48-8277-A82FB888D3C2}" dt="2019-11-20T19:46:11.571" v="309" actId="478"/>
          <ac:spMkLst>
            <pc:docMk/>
            <pc:sldMk cId="4180944588" sldId="289"/>
            <ac:spMk id="12" creationId="{78C2E4B2-ABDF-4743-85D4-E26EBF56D077}"/>
          </ac:spMkLst>
        </pc:spChg>
        <pc:inkChg chg="add del">
          <ac:chgData name="Jessica Perales" userId="2230e147-046b-4aa9-a546-59503775ee7f" providerId="ADAL" clId="{7C54583F-21DF-7E48-8277-A82FB888D3C2}" dt="2019-11-20T19:48:01.497" v="321"/>
          <ac:inkMkLst>
            <pc:docMk/>
            <pc:sldMk cId="4180944588" sldId="289"/>
            <ac:inkMk id="3" creationId="{8E6EB961-3A12-2946-9651-8378424B1FF4}"/>
          </ac:inkMkLst>
        </pc:inkChg>
        <pc:inkChg chg="add del">
          <ac:chgData name="Jessica Perales" userId="2230e147-046b-4aa9-a546-59503775ee7f" providerId="ADAL" clId="{7C54583F-21DF-7E48-8277-A82FB888D3C2}" dt="2019-11-20T19:48:01.497" v="321"/>
          <ac:inkMkLst>
            <pc:docMk/>
            <pc:sldMk cId="4180944588" sldId="289"/>
            <ac:inkMk id="4" creationId="{ED9871DD-4875-FE43-9C34-EC34C36D8B0A}"/>
          </ac:inkMkLst>
        </pc:inkChg>
        <pc:inkChg chg="add del">
          <ac:chgData name="Jessica Perales" userId="2230e147-046b-4aa9-a546-59503775ee7f" providerId="ADAL" clId="{7C54583F-21DF-7E48-8277-A82FB888D3C2}" dt="2019-11-20T19:48:01.497" v="321"/>
          <ac:inkMkLst>
            <pc:docMk/>
            <pc:sldMk cId="4180944588" sldId="289"/>
            <ac:inkMk id="5" creationId="{2464EB95-9472-D748-B826-45751DAE97DB}"/>
          </ac:inkMkLst>
        </pc:inkChg>
        <pc:inkChg chg="add del">
          <ac:chgData name="Jessica Perales" userId="2230e147-046b-4aa9-a546-59503775ee7f" providerId="ADAL" clId="{7C54583F-21DF-7E48-8277-A82FB888D3C2}" dt="2019-11-20T19:48:01.497" v="321"/>
          <ac:inkMkLst>
            <pc:docMk/>
            <pc:sldMk cId="4180944588" sldId="289"/>
            <ac:inkMk id="7" creationId="{8D744650-D75F-B94C-A957-DBC38BA554A2}"/>
          </ac:inkMkLst>
        </pc:inkChg>
        <pc:inkChg chg="add del">
          <ac:chgData name="Jessica Perales" userId="2230e147-046b-4aa9-a546-59503775ee7f" providerId="ADAL" clId="{7C54583F-21DF-7E48-8277-A82FB888D3C2}" dt="2019-11-20T19:48:01.497" v="321"/>
          <ac:inkMkLst>
            <pc:docMk/>
            <pc:sldMk cId="4180944588" sldId="289"/>
            <ac:inkMk id="9" creationId="{6ECF4A9C-8A3F-9748-9064-E2326FA455FE}"/>
          </ac:inkMkLst>
        </pc:inkChg>
        <pc:inkChg chg="add del">
          <ac:chgData name="Jessica Perales" userId="2230e147-046b-4aa9-a546-59503775ee7f" providerId="ADAL" clId="{7C54583F-21DF-7E48-8277-A82FB888D3C2}" dt="2019-11-20T19:48:01.497" v="321"/>
          <ac:inkMkLst>
            <pc:docMk/>
            <pc:sldMk cId="4180944588" sldId="289"/>
            <ac:inkMk id="10" creationId="{114ECBC5-5E3C-0A4D-9901-ACB531E65E23}"/>
          </ac:inkMkLst>
        </pc:inkChg>
        <pc:inkChg chg="add del">
          <ac:chgData name="Jessica Perales" userId="2230e147-046b-4aa9-a546-59503775ee7f" providerId="ADAL" clId="{7C54583F-21DF-7E48-8277-A82FB888D3C2}" dt="2019-11-20T19:48:01.497" v="321"/>
          <ac:inkMkLst>
            <pc:docMk/>
            <pc:sldMk cId="4180944588" sldId="289"/>
            <ac:inkMk id="11" creationId="{2F4B8558-5485-1342-BFD5-D9F3673A20BD}"/>
          </ac:inkMkLst>
        </pc:inkChg>
        <pc:inkChg chg="add del">
          <ac:chgData name="Jessica Perales" userId="2230e147-046b-4aa9-a546-59503775ee7f" providerId="ADAL" clId="{7C54583F-21DF-7E48-8277-A82FB888D3C2}" dt="2019-11-20T19:48:01.497" v="321"/>
          <ac:inkMkLst>
            <pc:docMk/>
            <pc:sldMk cId="4180944588" sldId="289"/>
            <ac:inkMk id="14" creationId="{74B5E393-9B97-AA41-A1BA-BF621D919267}"/>
          </ac:inkMkLst>
        </pc:inkChg>
        <pc:inkChg chg="add del">
          <ac:chgData name="Jessica Perales" userId="2230e147-046b-4aa9-a546-59503775ee7f" providerId="ADAL" clId="{7C54583F-21DF-7E48-8277-A82FB888D3C2}" dt="2019-11-20T19:48:01.497" v="321"/>
          <ac:inkMkLst>
            <pc:docMk/>
            <pc:sldMk cId="4180944588" sldId="289"/>
            <ac:inkMk id="15" creationId="{ABA5497F-2DF2-084D-AAC9-EDE361ADD124}"/>
          </ac:inkMkLst>
        </pc:inkChg>
        <pc:inkChg chg="add del">
          <ac:chgData name="Jessica Perales" userId="2230e147-046b-4aa9-a546-59503775ee7f" providerId="ADAL" clId="{7C54583F-21DF-7E48-8277-A82FB888D3C2}" dt="2019-11-20T19:48:01.497" v="321"/>
          <ac:inkMkLst>
            <pc:docMk/>
            <pc:sldMk cId="4180944588" sldId="289"/>
            <ac:inkMk id="24" creationId="{599F0EDC-F92C-AD4E-B096-59AB0D8EDF73}"/>
          </ac:inkMkLst>
        </pc:inkChg>
        <pc:inkChg chg="add del">
          <ac:chgData name="Jessica Perales" userId="2230e147-046b-4aa9-a546-59503775ee7f" providerId="ADAL" clId="{7C54583F-21DF-7E48-8277-A82FB888D3C2}" dt="2019-11-20T19:48:01.497" v="321"/>
          <ac:inkMkLst>
            <pc:docMk/>
            <pc:sldMk cId="4180944588" sldId="289"/>
            <ac:inkMk id="25" creationId="{325EF48E-58AA-7D48-A52B-1616D024BD16}"/>
          </ac:inkMkLst>
        </pc:inkChg>
        <pc:inkChg chg="add reco">
          <ac:chgData name="Jessica Perales" userId="2230e147-046b-4aa9-a546-59503775ee7f" providerId="ADAL" clId="{7C54583F-21DF-7E48-8277-A82FB888D3C2}" dt="2019-11-20T19:48:01.497" v="321"/>
          <ac:inkMkLst>
            <pc:docMk/>
            <pc:sldMk cId="4180944588" sldId="289"/>
            <ac:inkMk id="26" creationId="{2561C60E-F4F8-F146-A61A-51182447A821}"/>
          </ac:inkMkLst>
        </pc:inkChg>
        <pc:inkChg chg="add reco">
          <ac:chgData name="Jessica Perales" userId="2230e147-046b-4aa9-a546-59503775ee7f" providerId="ADAL" clId="{7C54583F-21DF-7E48-8277-A82FB888D3C2}" dt="2019-11-20T19:48:01.497" v="321"/>
          <ac:inkMkLst>
            <pc:docMk/>
            <pc:sldMk cId="4180944588" sldId="289"/>
            <ac:inkMk id="27" creationId="{FB5F21D7-42B1-E14B-87D4-0E294FCFB4C1}"/>
          </ac:inkMkLst>
        </pc:inkChg>
        <pc:inkChg chg="add">
          <ac:chgData name="Jessica Perales" userId="2230e147-046b-4aa9-a546-59503775ee7f" providerId="ADAL" clId="{7C54583F-21DF-7E48-8277-A82FB888D3C2}" dt="2019-11-20T19:48:01.501" v="322"/>
          <ac:inkMkLst>
            <pc:docMk/>
            <pc:sldMk cId="4180944588" sldId="289"/>
            <ac:inkMk id="30" creationId="{9302BF37-D3A6-E343-BF89-3F8F83B3525B}"/>
          </ac:inkMkLst>
        </pc:inkChg>
      </pc:sldChg>
      <pc:sldChg chg="addSp delSp add">
        <pc:chgData name="Jessica Perales" userId="2230e147-046b-4aa9-a546-59503775ee7f" providerId="ADAL" clId="{7C54583F-21DF-7E48-8277-A82FB888D3C2}" dt="2019-11-20T20:05:40.758" v="452"/>
        <pc:sldMkLst>
          <pc:docMk/>
          <pc:sldMk cId="890667507" sldId="290"/>
        </pc:sldMkLst>
        <pc:inkChg chg="add del">
          <ac:chgData name="Jessica Perales" userId="2230e147-046b-4aa9-a546-59503775ee7f" providerId="ADAL" clId="{7C54583F-21DF-7E48-8277-A82FB888D3C2}" dt="2019-11-20T20:05:04.552" v="406"/>
          <ac:inkMkLst>
            <pc:docMk/>
            <pc:sldMk cId="890667507" sldId="290"/>
            <ac:inkMk id="3" creationId="{BC1DDA8B-9529-4242-AB9B-682A8662B0F9}"/>
          </ac:inkMkLst>
        </pc:inkChg>
        <pc:inkChg chg="add del">
          <ac:chgData name="Jessica Perales" userId="2230e147-046b-4aa9-a546-59503775ee7f" providerId="ADAL" clId="{7C54583F-21DF-7E48-8277-A82FB888D3C2}" dt="2019-11-20T20:05:03.854" v="405"/>
          <ac:inkMkLst>
            <pc:docMk/>
            <pc:sldMk cId="890667507" sldId="290"/>
            <ac:inkMk id="4" creationId="{F7AE16C9-E7A1-0547-9A31-467387CEE101}"/>
          </ac:inkMkLst>
        </pc:inkChg>
        <pc:inkChg chg="add del">
          <ac:chgData name="Jessica Perales" userId="2230e147-046b-4aa9-a546-59503775ee7f" providerId="ADAL" clId="{7C54583F-21DF-7E48-8277-A82FB888D3C2}" dt="2019-11-20T20:05:02.808" v="404"/>
          <ac:inkMkLst>
            <pc:docMk/>
            <pc:sldMk cId="890667507" sldId="290"/>
            <ac:inkMk id="5" creationId="{9D276122-F386-B340-831F-6F7E7CD62F7E}"/>
          </ac:inkMkLst>
        </pc:inkChg>
        <pc:inkChg chg="add del">
          <ac:chgData name="Jessica Perales" userId="2230e147-046b-4aa9-a546-59503775ee7f" providerId="ADAL" clId="{7C54583F-21DF-7E48-8277-A82FB888D3C2}" dt="2019-11-20T20:05:02.129" v="403"/>
          <ac:inkMkLst>
            <pc:docMk/>
            <pc:sldMk cId="890667507" sldId="290"/>
            <ac:inkMk id="7" creationId="{9166FA31-326F-6842-AD07-4C6C7CA90C70}"/>
          </ac:inkMkLst>
        </pc:inkChg>
        <pc:inkChg chg="add del reco">
          <ac:chgData name="Jessica Perales" userId="2230e147-046b-4aa9-a546-59503775ee7f" providerId="ADAL" clId="{7C54583F-21DF-7E48-8277-A82FB888D3C2}" dt="2019-11-20T20:05:02.129" v="403"/>
          <ac:inkMkLst>
            <pc:docMk/>
            <pc:sldMk cId="890667507" sldId="290"/>
            <ac:inkMk id="9" creationId="{4DED2DFE-9446-1B4D-A248-4A1D07AAC5CA}"/>
          </ac:inkMkLst>
        </pc:inkChg>
        <pc:inkChg chg="add del">
          <ac:chgData name="Jessica Perales" userId="2230e147-046b-4aa9-a546-59503775ee7f" providerId="ADAL" clId="{7C54583F-21DF-7E48-8277-A82FB888D3C2}" dt="2019-11-20T20:05:01.735" v="402"/>
          <ac:inkMkLst>
            <pc:docMk/>
            <pc:sldMk cId="890667507" sldId="290"/>
            <ac:inkMk id="11" creationId="{ABBCBB96-0ED1-E14D-977B-7CBBF29E1BC7}"/>
          </ac:inkMkLst>
        </pc:inkChg>
        <pc:inkChg chg="add del">
          <ac:chgData name="Jessica Perales" userId="2230e147-046b-4aa9-a546-59503775ee7f" providerId="ADAL" clId="{7C54583F-21DF-7E48-8277-A82FB888D3C2}" dt="2019-11-20T20:05:01.293" v="401"/>
          <ac:inkMkLst>
            <pc:docMk/>
            <pc:sldMk cId="890667507" sldId="290"/>
            <ac:inkMk id="12" creationId="{976F3D93-ED9D-D343-995D-3D0E2C749FC0}"/>
          </ac:inkMkLst>
        </pc:inkChg>
        <pc:inkChg chg="add del reco">
          <ac:chgData name="Jessica Perales" userId="2230e147-046b-4aa9-a546-59503775ee7f" providerId="ADAL" clId="{7C54583F-21DF-7E48-8277-A82FB888D3C2}" dt="2019-11-20T20:05:01.293" v="401"/>
          <ac:inkMkLst>
            <pc:docMk/>
            <pc:sldMk cId="890667507" sldId="290"/>
            <ac:inkMk id="14" creationId="{D1DC3E7A-289E-8D46-AB35-5756E880DF75}"/>
          </ac:inkMkLst>
        </pc:inkChg>
        <pc:inkChg chg="add del">
          <ac:chgData name="Jessica Perales" userId="2230e147-046b-4aa9-a546-59503775ee7f" providerId="ADAL" clId="{7C54583F-21DF-7E48-8277-A82FB888D3C2}" dt="2019-11-20T20:05:00.754" v="400"/>
          <ac:inkMkLst>
            <pc:docMk/>
            <pc:sldMk cId="890667507" sldId="290"/>
            <ac:inkMk id="24" creationId="{26EEA0F8-3277-9142-BC2F-560B0933162D}"/>
          </ac:inkMkLst>
        </pc:inkChg>
        <pc:inkChg chg="add del">
          <ac:chgData name="Jessica Perales" userId="2230e147-046b-4aa9-a546-59503775ee7f" providerId="ADAL" clId="{7C54583F-21DF-7E48-8277-A82FB888D3C2}" dt="2019-11-20T20:05:00.344" v="399"/>
          <ac:inkMkLst>
            <pc:docMk/>
            <pc:sldMk cId="890667507" sldId="290"/>
            <ac:inkMk id="25" creationId="{5C55CCAE-8F3F-5C49-8123-393C321A7970}"/>
          </ac:inkMkLst>
        </pc:inkChg>
        <pc:inkChg chg="add del reco">
          <ac:chgData name="Jessica Perales" userId="2230e147-046b-4aa9-a546-59503775ee7f" providerId="ADAL" clId="{7C54583F-21DF-7E48-8277-A82FB888D3C2}" dt="2019-11-20T20:05:00.344" v="399"/>
          <ac:inkMkLst>
            <pc:docMk/>
            <pc:sldMk cId="890667507" sldId="290"/>
            <ac:inkMk id="28" creationId="{AC75876A-A60E-154F-AB65-8A17EDD805C7}"/>
          </ac:inkMkLst>
        </pc:inkChg>
        <pc:inkChg chg="add del">
          <ac:chgData name="Jessica Perales" userId="2230e147-046b-4aa9-a546-59503775ee7f" providerId="ADAL" clId="{7C54583F-21DF-7E48-8277-A82FB888D3C2}" dt="2019-11-20T20:04:59.845" v="398"/>
          <ac:inkMkLst>
            <pc:docMk/>
            <pc:sldMk cId="890667507" sldId="290"/>
            <ac:inkMk id="31" creationId="{02C43BB3-C94D-B24C-A5F7-00954800A12C}"/>
          </ac:inkMkLst>
        </pc:inkChg>
        <pc:inkChg chg="add del">
          <ac:chgData name="Jessica Perales" userId="2230e147-046b-4aa9-a546-59503775ee7f" providerId="ADAL" clId="{7C54583F-21DF-7E48-8277-A82FB888D3C2}" dt="2019-11-20T20:04:59.395" v="397"/>
          <ac:inkMkLst>
            <pc:docMk/>
            <pc:sldMk cId="890667507" sldId="290"/>
            <ac:inkMk id="32" creationId="{17F10744-EB23-9141-85CE-3844E55985B6}"/>
          </ac:inkMkLst>
        </pc:inkChg>
        <pc:inkChg chg="add del reco">
          <ac:chgData name="Jessica Perales" userId="2230e147-046b-4aa9-a546-59503775ee7f" providerId="ADAL" clId="{7C54583F-21DF-7E48-8277-A82FB888D3C2}" dt="2019-11-20T20:04:59.395" v="397"/>
          <ac:inkMkLst>
            <pc:docMk/>
            <pc:sldMk cId="890667507" sldId="290"/>
            <ac:inkMk id="33" creationId="{BC35EA13-060F-CA4A-9A2A-EDB82D00B512}"/>
          </ac:inkMkLst>
        </pc:inkChg>
        <pc:inkChg chg="add del">
          <ac:chgData name="Jessica Perales" userId="2230e147-046b-4aa9-a546-59503775ee7f" providerId="ADAL" clId="{7C54583F-21DF-7E48-8277-A82FB888D3C2}" dt="2019-11-20T20:05:21.353" v="417"/>
          <ac:inkMkLst>
            <pc:docMk/>
            <pc:sldMk cId="890667507" sldId="290"/>
            <ac:inkMk id="35" creationId="{B8825565-CAA9-2E45-8EA4-665F73399E88}"/>
          </ac:inkMkLst>
        </pc:inkChg>
        <pc:inkChg chg="add del">
          <ac:chgData name="Jessica Perales" userId="2230e147-046b-4aa9-a546-59503775ee7f" providerId="ADAL" clId="{7C54583F-21DF-7E48-8277-A82FB888D3C2}" dt="2019-11-20T20:05:21.353" v="417"/>
          <ac:inkMkLst>
            <pc:docMk/>
            <pc:sldMk cId="890667507" sldId="290"/>
            <ac:inkMk id="36" creationId="{F07853CB-EF24-4A41-9AE0-31077B834ADA}"/>
          </ac:inkMkLst>
        </pc:inkChg>
        <pc:inkChg chg="add del">
          <ac:chgData name="Jessica Perales" userId="2230e147-046b-4aa9-a546-59503775ee7f" providerId="ADAL" clId="{7C54583F-21DF-7E48-8277-A82FB888D3C2}" dt="2019-11-20T20:05:21.353" v="417"/>
          <ac:inkMkLst>
            <pc:docMk/>
            <pc:sldMk cId="890667507" sldId="290"/>
            <ac:inkMk id="37" creationId="{08656600-28DA-0146-BEA8-68851CFC7CB2}"/>
          </ac:inkMkLst>
        </pc:inkChg>
        <pc:inkChg chg="add del">
          <ac:chgData name="Jessica Perales" userId="2230e147-046b-4aa9-a546-59503775ee7f" providerId="ADAL" clId="{7C54583F-21DF-7E48-8277-A82FB888D3C2}" dt="2019-11-20T20:05:21.353" v="417"/>
          <ac:inkMkLst>
            <pc:docMk/>
            <pc:sldMk cId="890667507" sldId="290"/>
            <ac:inkMk id="38" creationId="{6C5E7AA4-1B57-8941-937C-D382C6F4036E}"/>
          </ac:inkMkLst>
        </pc:inkChg>
        <pc:inkChg chg="add del">
          <ac:chgData name="Jessica Perales" userId="2230e147-046b-4aa9-a546-59503775ee7f" providerId="ADAL" clId="{7C54583F-21DF-7E48-8277-A82FB888D3C2}" dt="2019-11-20T20:05:21.353" v="417"/>
          <ac:inkMkLst>
            <pc:docMk/>
            <pc:sldMk cId="890667507" sldId="290"/>
            <ac:inkMk id="39" creationId="{E0BABA43-58A1-9748-AA6F-ADB9A7B17E6B}"/>
          </ac:inkMkLst>
        </pc:inkChg>
        <pc:inkChg chg="add del">
          <ac:chgData name="Jessica Perales" userId="2230e147-046b-4aa9-a546-59503775ee7f" providerId="ADAL" clId="{7C54583F-21DF-7E48-8277-A82FB888D3C2}" dt="2019-11-20T20:05:21.353" v="417"/>
          <ac:inkMkLst>
            <pc:docMk/>
            <pc:sldMk cId="890667507" sldId="290"/>
            <ac:inkMk id="40" creationId="{B63BC97D-052A-184E-977C-B8623CF9D674}"/>
          </ac:inkMkLst>
        </pc:inkChg>
        <pc:inkChg chg="add reco">
          <ac:chgData name="Jessica Perales" userId="2230e147-046b-4aa9-a546-59503775ee7f" providerId="ADAL" clId="{7C54583F-21DF-7E48-8277-A82FB888D3C2}" dt="2019-11-20T20:05:21.353" v="417"/>
          <ac:inkMkLst>
            <pc:docMk/>
            <pc:sldMk cId="890667507" sldId="290"/>
            <ac:inkMk id="41" creationId="{E1D60367-B0EF-7446-B91D-DE8BAEE04CAA}"/>
          </ac:inkMkLst>
        </pc:inkChg>
        <pc:inkChg chg="add reco">
          <ac:chgData name="Jessica Perales" userId="2230e147-046b-4aa9-a546-59503775ee7f" providerId="ADAL" clId="{7C54583F-21DF-7E48-8277-A82FB888D3C2}" dt="2019-11-20T20:05:21.353" v="417"/>
          <ac:inkMkLst>
            <pc:docMk/>
            <pc:sldMk cId="890667507" sldId="290"/>
            <ac:inkMk id="42" creationId="{DF782909-4974-0B43-AF8C-CB3C5ED029E3}"/>
          </ac:inkMkLst>
        </pc:inkChg>
        <pc:inkChg chg="add del">
          <ac:chgData name="Jessica Perales" userId="2230e147-046b-4aa9-a546-59503775ee7f" providerId="ADAL" clId="{7C54583F-21DF-7E48-8277-A82FB888D3C2}" dt="2019-11-20T20:05:25.524" v="421"/>
          <ac:inkMkLst>
            <pc:docMk/>
            <pc:sldMk cId="890667507" sldId="290"/>
            <ac:inkMk id="45" creationId="{04974ABC-6E7F-4B4B-9439-304CBCE02F30}"/>
          </ac:inkMkLst>
        </pc:inkChg>
        <pc:inkChg chg="add del">
          <ac:chgData name="Jessica Perales" userId="2230e147-046b-4aa9-a546-59503775ee7f" providerId="ADAL" clId="{7C54583F-21DF-7E48-8277-A82FB888D3C2}" dt="2019-11-20T20:05:25.524" v="421"/>
          <ac:inkMkLst>
            <pc:docMk/>
            <pc:sldMk cId="890667507" sldId="290"/>
            <ac:inkMk id="46" creationId="{B1435852-EA57-B741-9B0C-23BE393AB54E}"/>
          </ac:inkMkLst>
        </pc:inkChg>
        <pc:inkChg chg="add del">
          <ac:chgData name="Jessica Perales" userId="2230e147-046b-4aa9-a546-59503775ee7f" providerId="ADAL" clId="{7C54583F-21DF-7E48-8277-A82FB888D3C2}" dt="2019-11-20T20:05:27.569" v="425"/>
          <ac:inkMkLst>
            <pc:docMk/>
            <pc:sldMk cId="890667507" sldId="290"/>
            <ac:inkMk id="47" creationId="{511FB264-C2E6-0349-BF37-A45A21240DAC}"/>
          </ac:inkMkLst>
        </pc:inkChg>
        <pc:inkChg chg="add reco">
          <ac:chgData name="Jessica Perales" userId="2230e147-046b-4aa9-a546-59503775ee7f" providerId="ADAL" clId="{7C54583F-21DF-7E48-8277-A82FB888D3C2}" dt="2019-11-20T20:05:25.524" v="421"/>
          <ac:inkMkLst>
            <pc:docMk/>
            <pc:sldMk cId="890667507" sldId="290"/>
            <ac:inkMk id="48" creationId="{92B86881-579C-BA4E-A3FC-8D7C3B901175}"/>
          </ac:inkMkLst>
        </pc:inkChg>
        <pc:inkChg chg="add del">
          <ac:chgData name="Jessica Perales" userId="2230e147-046b-4aa9-a546-59503775ee7f" providerId="ADAL" clId="{7C54583F-21DF-7E48-8277-A82FB888D3C2}" dt="2019-11-20T20:05:27.569" v="425"/>
          <ac:inkMkLst>
            <pc:docMk/>
            <pc:sldMk cId="890667507" sldId="290"/>
            <ac:inkMk id="50" creationId="{FF61E30E-0591-B548-AA59-9D20909FE6AD}"/>
          </ac:inkMkLst>
        </pc:inkChg>
        <pc:inkChg chg="add del">
          <ac:chgData name="Jessica Perales" userId="2230e147-046b-4aa9-a546-59503775ee7f" providerId="ADAL" clId="{7C54583F-21DF-7E48-8277-A82FB888D3C2}" dt="2019-11-20T20:05:27.569" v="425"/>
          <ac:inkMkLst>
            <pc:docMk/>
            <pc:sldMk cId="890667507" sldId="290"/>
            <ac:inkMk id="51" creationId="{E68543F8-9490-9745-82C8-2F1C48CFABDB}"/>
          </ac:inkMkLst>
        </pc:inkChg>
        <pc:inkChg chg="add del">
          <ac:chgData name="Jessica Perales" userId="2230e147-046b-4aa9-a546-59503775ee7f" providerId="ADAL" clId="{7C54583F-21DF-7E48-8277-A82FB888D3C2}" dt="2019-11-20T20:05:27.569" v="425"/>
          <ac:inkMkLst>
            <pc:docMk/>
            <pc:sldMk cId="890667507" sldId="290"/>
            <ac:inkMk id="52" creationId="{187806AF-BD1D-E141-A072-1143AA414DA1}"/>
          </ac:inkMkLst>
        </pc:inkChg>
        <pc:inkChg chg="add reco">
          <ac:chgData name="Jessica Perales" userId="2230e147-046b-4aa9-a546-59503775ee7f" providerId="ADAL" clId="{7C54583F-21DF-7E48-8277-A82FB888D3C2}" dt="2019-11-20T20:05:27.569" v="425"/>
          <ac:inkMkLst>
            <pc:docMk/>
            <pc:sldMk cId="890667507" sldId="290"/>
            <ac:inkMk id="53" creationId="{52F4ACC7-B2BC-B840-ABFA-2D580815BCC6}"/>
          </ac:inkMkLst>
        </pc:inkChg>
        <pc:inkChg chg="add del">
          <ac:chgData name="Jessica Perales" userId="2230e147-046b-4aa9-a546-59503775ee7f" providerId="ADAL" clId="{7C54583F-21DF-7E48-8277-A82FB888D3C2}" dt="2019-11-20T20:05:30.344" v="429"/>
          <ac:inkMkLst>
            <pc:docMk/>
            <pc:sldMk cId="890667507" sldId="290"/>
            <ac:inkMk id="55" creationId="{A38C3B0D-D38E-D643-B66A-7806EED2A7B7}"/>
          </ac:inkMkLst>
        </pc:inkChg>
        <pc:inkChg chg="add del">
          <ac:chgData name="Jessica Perales" userId="2230e147-046b-4aa9-a546-59503775ee7f" providerId="ADAL" clId="{7C54583F-21DF-7E48-8277-A82FB888D3C2}" dt="2019-11-20T20:05:30.344" v="429"/>
          <ac:inkMkLst>
            <pc:docMk/>
            <pc:sldMk cId="890667507" sldId="290"/>
            <ac:inkMk id="56" creationId="{54FB1D0F-3A50-6C4A-933D-A46099A26AC1}"/>
          </ac:inkMkLst>
        </pc:inkChg>
        <pc:inkChg chg="add reco">
          <ac:chgData name="Jessica Perales" userId="2230e147-046b-4aa9-a546-59503775ee7f" providerId="ADAL" clId="{7C54583F-21DF-7E48-8277-A82FB888D3C2}" dt="2019-11-20T20:05:30.344" v="429"/>
          <ac:inkMkLst>
            <pc:docMk/>
            <pc:sldMk cId="890667507" sldId="290"/>
            <ac:inkMk id="57" creationId="{B8E0598B-72F1-E24A-9AB5-A19330A04EF0}"/>
          </ac:inkMkLst>
        </pc:inkChg>
        <pc:inkChg chg="add del">
          <ac:chgData name="Jessica Perales" userId="2230e147-046b-4aa9-a546-59503775ee7f" providerId="ADAL" clId="{7C54583F-21DF-7E48-8277-A82FB888D3C2}" dt="2019-11-20T20:05:32.063" v="432"/>
          <ac:inkMkLst>
            <pc:docMk/>
            <pc:sldMk cId="890667507" sldId="290"/>
            <ac:inkMk id="59" creationId="{F2D974AB-7C20-4244-AFFC-DC56A321A383}"/>
          </ac:inkMkLst>
        </pc:inkChg>
        <pc:inkChg chg="add del">
          <ac:chgData name="Jessica Perales" userId="2230e147-046b-4aa9-a546-59503775ee7f" providerId="ADAL" clId="{7C54583F-21DF-7E48-8277-A82FB888D3C2}" dt="2019-11-20T20:05:32.063" v="432"/>
          <ac:inkMkLst>
            <pc:docMk/>
            <pc:sldMk cId="890667507" sldId="290"/>
            <ac:inkMk id="60" creationId="{D7BD30C0-D6DE-5543-9666-7790880FC790}"/>
          </ac:inkMkLst>
        </pc:inkChg>
        <pc:inkChg chg="add reco">
          <ac:chgData name="Jessica Perales" userId="2230e147-046b-4aa9-a546-59503775ee7f" providerId="ADAL" clId="{7C54583F-21DF-7E48-8277-A82FB888D3C2}" dt="2019-11-20T20:05:32.063" v="432"/>
          <ac:inkMkLst>
            <pc:docMk/>
            <pc:sldMk cId="890667507" sldId="290"/>
            <ac:inkMk id="61" creationId="{8CDF59D2-E590-4441-AF9F-8178768F8614}"/>
          </ac:inkMkLst>
        </pc:inkChg>
        <pc:inkChg chg="add del">
          <ac:chgData name="Jessica Perales" userId="2230e147-046b-4aa9-a546-59503775ee7f" providerId="ADAL" clId="{7C54583F-21DF-7E48-8277-A82FB888D3C2}" dt="2019-11-20T20:05:33.854" v="436"/>
          <ac:inkMkLst>
            <pc:docMk/>
            <pc:sldMk cId="890667507" sldId="290"/>
            <ac:inkMk id="63" creationId="{22C6C244-E383-4F4C-B6AF-940234839355}"/>
          </ac:inkMkLst>
        </pc:inkChg>
        <pc:inkChg chg="add del">
          <ac:chgData name="Jessica Perales" userId="2230e147-046b-4aa9-a546-59503775ee7f" providerId="ADAL" clId="{7C54583F-21DF-7E48-8277-A82FB888D3C2}" dt="2019-11-20T20:05:33.854" v="436"/>
          <ac:inkMkLst>
            <pc:docMk/>
            <pc:sldMk cId="890667507" sldId="290"/>
            <ac:inkMk id="64" creationId="{DDF589F3-B421-024F-AF44-411F326065DE}"/>
          </ac:inkMkLst>
        </pc:inkChg>
        <pc:inkChg chg="add del">
          <ac:chgData name="Jessica Perales" userId="2230e147-046b-4aa9-a546-59503775ee7f" providerId="ADAL" clId="{7C54583F-21DF-7E48-8277-A82FB888D3C2}" dt="2019-11-20T20:05:34.445" v="438"/>
          <ac:inkMkLst>
            <pc:docMk/>
            <pc:sldMk cId="890667507" sldId="290"/>
            <ac:inkMk id="65" creationId="{B8BA152E-D74A-A545-A586-9F350666E035}"/>
          </ac:inkMkLst>
        </pc:inkChg>
        <pc:inkChg chg="add reco">
          <ac:chgData name="Jessica Perales" userId="2230e147-046b-4aa9-a546-59503775ee7f" providerId="ADAL" clId="{7C54583F-21DF-7E48-8277-A82FB888D3C2}" dt="2019-11-20T20:05:33.854" v="436"/>
          <ac:inkMkLst>
            <pc:docMk/>
            <pc:sldMk cId="890667507" sldId="290"/>
            <ac:inkMk id="66" creationId="{0E71C1C2-3D15-5740-B3DF-8C46509D9FD0}"/>
          </ac:inkMkLst>
        </pc:inkChg>
        <pc:inkChg chg="add del">
          <ac:chgData name="Jessica Perales" userId="2230e147-046b-4aa9-a546-59503775ee7f" providerId="ADAL" clId="{7C54583F-21DF-7E48-8277-A82FB888D3C2}" dt="2019-11-20T20:05:34.445" v="438"/>
          <ac:inkMkLst>
            <pc:docMk/>
            <pc:sldMk cId="890667507" sldId="290"/>
            <ac:inkMk id="68" creationId="{9B84913A-4A5A-EA49-8AC3-DB7F5B059BB2}"/>
          </ac:inkMkLst>
        </pc:inkChg>
        <pc:inkChg chg="add reco">
          <ac:chgData name="Jessica Perales" userId="2230e147-046b-4aa9-a546-59503775ee7f" providerId="ADAL" clId="{7C54583F-21DF-7E48-8277-A82FB888D3C2}" dt="2019-11-20T20:05:34.445" v="438"/>
          <ac:inkMkLst>
            <pc:docMk/>
            <pc:sldMk cId="890667507" sldId="290"/>
            <ac:inkMk id="69" creationId="{8013C1F1-02D1-5449-BA48-A0ABE94DAF0E}"/>
          </ac:inkMkLst>
        </pc:inkChg>
        <pc:inkChg chg="add del">
          <ac:chgData name="Jessica Perales" userId="2230e147-046b-4aa9-a546-59503775ee7f" providerId="ADAL" clId="{7C54583F-21DF-7E48-8277-A82FB888D3C2}" dt="2019-11-20T20:05:35.587" v="441"/>
          <ac:inkMkLst>
            <pc:docMk/>
            <pc:sldMk cId="890667507" sldId="290"/>
            <ac:inkMk id="71" creationId="{5E5A6CDD-F4DD-C84B-B89A-1A86B5461AE5}"/>
          </ac:inkMkLst>
        </pc:inkChg>
        <pc:inkChg chg="add del">
          <ac:chgData name="Jessica Perales" userId="2230e147-046b-4aa9-a546-59503775ee7f" providerId="ADAL" clId="{7C54583F-21DF-7E48-8277-A82FB888D3C2}" dt="2019-11-20T20:05:35.587" v="441"/>
          <ac:inkMkLst>
            <pc:docMk/>
            <pc:sldMk cId="890667507" sldId="290"/>
            <ac:inkMk id="72" creationId="{60D3B405-58D8-D748-8D6D-6529BF693D4E}"/>
          </ac:inkMkLst>
        </pc:inkChg>
        <pc:inkChg chg="add reco">
          <ac:chgData name="Jessica Perales" userId="2230e147-046b-4aa9-a546-59503775ee7f" providerId="ADAL" clId="{7C54583F-21DF-7E48-8277-A82FB888D3C2}" dt="2019-11-20T20:05:35.587" v="441"/>
          <ac:inkMkLst>
            <pc:docMk/>
            <pc:sldMk cId="890667507" sldId="290"/>
            <ac:inkMk id="73" creationId="{7C9FFBA5-9738-8D4C-9DEF-2C7AB10364F1}"/>
          </ac:inkMkLst>
        </pc:inkChg>
        <pc:inkChg chg="add del">
          <ac:chgData name="Jessica Perales" userId="2230e147-046b-4aa9-a546-59503775ee7f" providerId="ADAL" clId="{7C54583F-21DF-7E48-8277-A82FB888D3C2}" dt="2019-11-20T20:05:36.694" v="444"/>
          <ac:inkMkLst>
            <pc:docMk/>
            <pc:sldMk cId="890667507" sldId="290"/>
            <ac:inkMk id="75" creationId="{10CEF7B2-A5BB-104B-8C02-CB3CBB267ADB}"/>
          </ac:inkMkLst>
        </pc:inkChg>
        <pc:inkChg chg="add del">
          <ac:chgData name="Jessica Perales" userId="2230e147-046b-4aa9-a546-59503775ee7f" providerId="ADAL" clId="{7C54583F-21DF-7E48-8277-A82FB888D3C2}" dt="2019-11-20T20:05:36.694" v="444"/>
          <ac:inkMkLst>
            <pc:docMk/>
            <pc:sldMk cId="890667507" sldId="290"/>
            <ac:inkMk id="76" creationId="{A710FCBE-05F0-3D42-8C58-3B5DE1AF4712}"/>
          </ac:inkMkLst>
        </pc:inkChg>
        <pc:inkChg chg="add reco">
          <ac:chgData name="Jessica Perales" userId="2230e147-046b-4aa9-a546-59503775ee7f" providerId="ADAL" clId="{7C54583F-21DF-7E48-8277-A82FB888D3C2}" dt="2019-11-20T20:05:36.694" v="444"/>
          <ac:inkMkLst>
            <pc:docMk/>
            <pc:sldMk cId="890667507" sldId="290"/>
            <ac:inkMk id="77" creationId="{F7E142D5-F41C-8847-B366-5C3A9B0FC2A2}"/>
          </ac:inkMkLst>
        </pc:inkChg>
        <pc:inkChg chg="add">
          <ac:chgData name="Jessica Perales" userId="2230e147-046b-4aa9-a546-59503775ee7f" providerId="ADAL" clId="{7C54583F-21DF-7E48-8277-A82FB888D3C2}" dt="2019-11-20T20:05:36.699" v="445"/>
          <ac:inkMkLst>
            <pc:docMk/>
            <pc:sldMk cId="890667507" sldId="290"/>
            <ac:inkMk id="79" creationId="{BB8DBF31-8207-CE4F-8B9F-FEA542A014D6}"/>
          </ac:inkMkLst>
        </pc:inkChg>
        <pc:inkChg chg="add del">
          <ac:chgData name="Jessica Perales" userId="2230e147-046b-4aa9-a546-59503775ee7f" providerId="ADAL" clId="{7C54583F-21DF-7E48-8277-A82FB888D3C2}" dt="2019-11-20T20:05:40.201" v="450"/>
          <ac:inkMkLst>
            <pc:docMk/>
            <pc:sldMk cId="890667507" sldId="290"/>
            <ac:inkMk id="80" creationId="{CDCE8E74-9529-1D45-A08B-4292934A3311}"/>
          </ac:inkMkLst>
        </pc:inkChg>
        <pc:inkChg chg="add del">
          <ac:chgData name="Jessica Perales" userId="2230e147-046b-4aa9-a546-59503775ee7f" providerId="ADAL" clId="{7C54583F-21DF-7E48-8277-A82FB888D3C2}" dt="2019-11-20T20:05:40.201" v="450"/>
          <ac:inkMkLst>
            <pc:docMk/>
            <pc:sldMk cId="890667507" sldId="290"/>
            <ac:inkMk id="81" creationId="{9382099F-5CFE-0846-95B0-3B33C73C4EFE}"/>
          </ac:inkMkLst>
        </pc:inkChg>
        <pc:inkChg chg="add del">
          <ac:chgData name="Jessica Perales" userId="2230e147-046b-4aa9-a546-59503775ee7f" providerId="ADAL" clId="{7C54583F-21DF-7E48-8277-A82FB888D3C2}" dt="2019-11-20T20:05:40.758" v="452"/>
          <ac:inkMkLst>
            <pc:docMk/>
            <pc:sldMk cId="890667507" sldId="290"/>
            <ac:inkMk id="82" creationId="{B5314CD1-558F-1249-849C-D1D2BB807C56}"/>
          </ac:inkMkLst>
        </pc:inkChg>
        <pc:inkChg chg="add reco">
          <ac:chgData name="Jessica Perales" userId="2230e147-046b-4aa9-a546-59503775ee7f" providerId="ADAL" clId="{7C54583F-21DF-7E48-8277-A82FB888D3C2}" dt="2019-11-20T20:05:40.201" v="450"/>
          <ac:inkMkLst>
            <pc:docMk/>
            <pc:sldMk cId="890667507" sldId="290"/>
            <ac:inkMk id="83" creationId="{C18C944C-4E4B-F545-A93B-15A9B5125A75}"/>
          </ac:inkMkLst>
        </pc:inkChg>
        <pc:inkChg chg="add del">
          <ac:chgData name="Jessica Perales" userId="2230e147-046b-4aa9-a546-59503775ee7f" providerId="ADAL" clId="{7C54583F-21DF-7E48-8277-A82FB888D3C2}" dt="2019-11-20T20:05:40.758" v="452"/>
          <ac:inkMkLst>
            <pc:docMk/>
            <pc:sldMk cId="890667507" sldId="290"/>
            <ac:inkMk id="85" creationId="{1E4E6860-D11E-3944-9C6F-C274A6DA483E}"/>
          </ac:inkMkLst>
        </pc:inkChg>
        <pc:inkChg chg="add reco">
          <ac:chgData name="Jessica Perales" userId="2230e147-046b-4aa9-a546-59503775ee7f" providerId="ADAL" clId="{7C54583F-21DF-7E48-8277-A82FB888D3C2}" dt="2019-11-20T20:05:40.758" v="452"/>
          <ac:inkMkLst>
            <pc:docMk/>
            <pc:sldMk cId="890667507" sldId="290"/>
            <ac:inkMk id="86" creationId="{14297DBA-47AE-DB48-800B-4306F5CE6894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8:52:06.104"/>
    </inkml:context>
    <inkml:brush xml:id="br0">
      <inkml:brushProperty name="width" value="0.17143" units="cm"/>
      <inkml:brushProperty name="height" value="0.17143" units="cm"/>
      <inkml:brushProperty name="color" value="#004F8B"/>
    </inkml:brush>
    <inkml:brush xml:id="br1">
      <inkml:brushProperty name="width" value="0.22857" units="cm"/>
      <inkml:brushProperty name="height" value="0.22857" units="cm"/>
      <inkml:brushProperty name="color" value="#004F8B"/>
    </inkml:brush>
  </inkml:definitions>
  <inkml:trace contextRef="#ctx0" brushRef="#br0">2716 638 8274,'0'26'0,"0"2"0,2 5 0,3 4 0,3 4 0,-3 0 0,-2 0-233,-3-2 1,0-11-1,0 3 1,0-5-1,0-3 209,0 1 1,-3-12-1,-2-6 1,-5-14-18,-3-15 0,8-3 0,-6-13 1,4-2-19,-1-3 1,-2-2 0,4-1 0,-1 3 20,1 6 0,4-6 1,2 8-1,0 0 48,0 5 1,0 13 414,0 2-317,0 11 0,0 21 1,0 17 125,0 6 0,-8 2 0,0 5 1,3 1-159,3-1 1,2 1 0,0-3 0,0-6-82,0-7 0,0 3 1,0-3-130,0-3-5,0-2 0,0-18-4,0-16 1,0-8 0,0-22-1,0-4 50,0-1 0,0-6 0,0-3 1,0-5-7,0-2 0,0 7 0,0-2 0,-3 5 31,-5 3 1,6 10 502,-6 5-263,-5 15 1,11 24 0,-6 15-1,5 6-35,3 4 0,0 1 0,0 7 1,0-2-66,0 2 0,0-5 1,0 0-1,0 0-36,0 0 0,8-7 0,0 2-137,-3-6 1,0-4 104,3-6 1,-6-7 0,6-16 0,-5-10-127,-3-10 1,0-8 0,0-11-1,0 1 24,0 0 1,0-9 0,0-1 0,0-1-14,0 0 1,0 6 0,0 12 0,0 8 106,0 5 1,0 11 126,0-1 0,0 42 1,0 10 13,0 16 1,0 7 0,0-7 0,0 2 65,0-3 1,2 6-1,3-3 1,3-5-129,-3-7 0,0 7 0,1-11 0,1-4-64,-1-6 0,-1-7 29,2-6 0,-4-10-104,5-20 1,-6-3 0,-2-21-1,0-2-287,0-3 1,0-2 0,0-1-1,0 1 193,0-1 0,0 1 0,0 0 0,0 2-3,0 5 0,0-2 0,0 10 128,0 2 1,-7 17 263,-1 12 0,0 20 0,8 19 0,0 5-20,0 2 0,0 8 1,0-2-1,0-3-66,0 0 0,-8-8 0,1 13 0,1-7-84,4-9 0,2 4 0,0-9 50,0 3 1,0-7-249,0 2 1,2-18-1,4-13 1,1-16-8,-1-12 1,-4-8 0,-2-13 0,0-3-10,0-2 0,0-11 0,0 3 1,0-5 38,0-2 1,0-9 0,0-2 0,0 1-2,0-1 1,0 5-1,0 13 1,0 10 93,0 11 1,0 8-1,0 9 125,0 1 0,0 13 0,-2 12 0,-4 16 112,-1 11 1,-1 20 0,8 0 0,0 5-93,0 3 0,0 5 0,0-6 0,0 1 22,0 0 1,0 5-1,0-8 1,0-5-141,0-8 0,8 0 1,-1-10-172,-1-2 1,-4-11-31,-2-3 0,8-12 0,0-3 45,-3-13 1,-3-8 0,-2-2-1,0-3 69,0-5 0,3 3 0,2-11 0,3 1 55,-3 1 1,-2-6 0,-3 4 0,0-2 9,0 2 0,0 6 0,0 9-66,0 1 249,0 0-120,0 10 1,0 5 0,0 16 62,0 7 0,0 6 0,-3 2 0,-2 3-41,-3 5 1,0-3 0,8 8 0,0 1-56,0-1 1,0-5 0,0 5 0,3-3-24,5-4 0,-6-4 0,6-1 84,-5-1-115,7 0 0,0-13 0,6-10 34,-9-13 0,4-7 0,-4-6 0,-1-5-36,-4-8 1,-2-4 0,0-4 0,0-2-28,0-5 0,0 8 0,0-3 0,0 10 10,0 5 1,0 11 84,0 8 0,0 12 0,0 6 0,-2 20 81,-6 21 1,5 13 0,-4 12 0,4 1 52,3-1 1,0 1 0,0-3 0,0-2-42,0-4 0,0-9 1,0 0-1,0-9-2,0-4 0,0-11-59,0 3 0,3-15-73,4-8 1,-2-16 0,8-8-1,-2-7-225,-6-8 0,-3 3 1,-2-11-1,3-2 114,5-3 1,-6-2 0,6-1 0,-5-2 35,-3-5 1,0-3-1,0-5 1,0 11 53,0 10 1,-3-1 0,-2 11 99,-3 3 0,-2 13 38,2 7 0,-2 18 0,-6 13 0,9 13 24,4 8 1,3 5-1,0 3 1,0 2 5,0-2 1,0-1 0,0 1 0,0 2-83,0-2 1,0-6-1,0-7 1,0-8-106,0-6 1,8-1 55,-1-1 1,1-13 0,-8-10-99,0-13 1,0-18-1,0-7 1,0-9-49,0-7 1,0 2-1,0-9 1,0-1 40,0 2 1,-2-14 0,-4 4-1,-1 0 22,2 6 0,2 7 0,3 13 0,0 6 90,0 7 0,-8 13 0,0 7-15,3 9 1,-5 17 0,2 26 0,3 8 97,3 6 1,2 14 0,0-4 0,0-1 277,0 3 1,0-2 0,0-1 0,0-5-214,0-2 0,0-10 1,0-11-1,0-3-126,0-4 1,0-11-146,0-3 0,0-12 0,0-3-26,0-13 0,0-16 1,0-4-1,0-3-73,0-5 1,0-6-1,0-4 1,0-4 88,0 4 0,0-6 1,0 0-1,0-2-2,0-5 1,0 7 0,0 5 152,0 11-115,0 7 0,-3 22 201,-5 4 1,6 10 0,-9 14-1,4 15 126,-1 10 1,0 6-1,8 1 1,0 4-58,0 2 0,-2 0 0,-4-7 0,-1-1-109,1 1 1,4-9-1,2-2 1,0-2-128,0-6 0,0-2-228,0-3 0,0-7 126,0-1 1,0-12 0,0-3 0,0-13 65,0-8 1,0-4-1,0-6 1,0-6 30,0 1 1,0-15 0,0 4-1,0-4 42,0-6 1,0 5 0,0-7-1,0 2-11,0 6 1,0 4 0,0 9 0,0 7 100,0 5 0,0 18-79,0 16 0,0 18 0,0 28 1,-3 8 224,-4 5 1,4-5-1,-5 0 1,6 0 12,2-3 1,0 5 0,0-9 0,0-4-154,0-2 0,0-5 1,0-5-1,0-8-24,0-6 1,0-9 11,0-1 1,2-12-206,6-3 1,-3-18 0,8-16-1,-3 1 41,-4-1 0,4-7 1,-2 2-1,-3-5 0,-3-2 1,1-8 0,2-3 0,3 0 26,-3 1 1,-2 2 0,-3 7-1,0 3-57,0 6 0,0 12 191,0 10 1,0 14 56,0 2 1,0 10 0,0 13-1,-3 1 12,-5-1 0,6 0 1,-6 0-1,5 0-105,3 1 1,-2-1-1,-3 0 1,-3 0 2,3 0 1,2 1 0,3-1-1,0 0 7,0 0 1,0-7-342,0-1 253,0-10 1,8-5-1,0-15 1,-1-6-8,4-2 1,-9 0 0,6-3 0,-3-2 20,3-3 0,-6-11 0,6 6 1,-5-2 0,-3-1 0,0 11 0,0-3 30,0 5 146,0 3-86,0 10 0,-3 5 40,-5 16-6,6-6 134,-8 9 3,10-11-179,0 0-17,0-11-42,0 9 1,0-19-16,0 6 0,7 2 28,1-3 1,0 9 43,-8-9 80,0 11 0,0-8-24,0 5 54,0 6-40,0-9 1,0 9-68,0-6 0,-3 6 1,-2-9 189,-3 1-212,1 7 0,4-7 40,-5 10 0,3 0-13,-10 0 0,7 0-21,-8 0 1,1 0 50,-8 0 1,7 0-44,1 0 0,7 0-19,-7 0 1,7 0-32,-8 0 0,9 0 34,-9 0 1,8 0 0,-7 0 1,7 0 0,-7 0-18,-3 0 0,5 0 1,-3 0 1,1 0 0,-8 0 0,7 0 0,1 0 3,-3 0 0,5 0 1,-3 0-10,-2 0 0,5 0-6,-2 0 0,-1 0-7,-7 0 0,8 0-41,-1 0 18,11 0 0,-8 0 1,5 0 26,6 0-89,-9 0 63,11 0 1,0 3 0,0 4 15,0 9 0,8-3 0,0 2 8,-3 3 0,5-5-13,-2 3-198,0-11-65,-8 5 243,0-10 1,-3 0-22,-4 0 0,1 0 98,-9 0 1,7 0-2,-7 0 1,7 0-41,-7 0-10,9 0 1,-12 3-1,11 4 17,1 9 0,4 7 0,2 5 0,0 3 4,0-2 1,0-3 0,2-3 12,6 0 0,-5-8 0,7 1 12,0 2 0,-4-8 4,9-2 0,-7-5-86,7-3 1,-7 0-51,7 0 0,-9-11 0,1-4 1,-2-6-67,3-2 0,-5 0 1,5-3-1,-6-2 77,-2-3 1,0-8 0,0 8-1,0 3 17,0 2 0,0 10 56,0 1 0,-2 12 0,-4 3 154,-1 13 1,-4 10 0,6 8 0,-3 5-30,3 1 0,-5 6 1,2-6-1,3 1-29,2 1 0,3-11 0,0 3 0,0-5 7,0-3 1,0-7-49,0-1 1,3-10-86,5 3 1,-3-5 0,8-6 62,-3-5 1,6-5-1,-9-10 1,1 0-226,2 0 0,-7-8 1,5-3-1,-6 1 32,-2-1 1,0-4-1,0 7 1,0 2 162,0 3 0,-2 11 0,-3 0 0,-6-1 23,-2 3 0,6 3 0,-9 10 0,-2 0 67,-3 0 1,6 10 0,0 6 24,-4 4 1,-1 3-1,-1 1 1,6-1-29,7 0 1,-2 0-1,2 1 1,3-1 4,2 0 0,3 0 1,0 0-71,0 1 1,0-9-13,0 0-41,0-9 0,8 1 1,2-14-120,3-9 0,-8-7 0,3-5 0,-5-6 56,-3-2 0,0 5 1,0-8-1,0 1 28,0 2 0,0 2 0,0 11 0,-3 0 48,-5-1 0,6 9 0,-9 2 87,1 3 1,5 2 0,-8 11 48,3 4 0,-6 9 0,9 12 0,-1 3-14,-2-3 0,7 1 0,-5-1 0,6 3-69,2-2 1,0-4 0,0-1 0,0-1 2,0 0 0,0-8 0,0 1-34,0 2 0,2-5 20,6 2 1,-3-10-14,11 3 1,-9-5 0,6-6-23,-2-5 0,4 3 0,-7-10 1,-3-3-30,-3-3 1,-2-2 0,0 0 0,0 0-45,0-1 1,0 1 58,0 0 1,-10 2 41,-5 6 1,-6 4-1,0 14-9,6 5 1,-3-3 0,8 10 0,-1 3 107,1 3 0,0-5 0,4-1 0,-1 3-51,2 3 0,2-6 0,3 1 25,0 2 1,0 2-40,0 4 0,0-9-23,0 0 1,3-9-27,4 1 0,4-14 0,4-9-87,-7-4 0,2-11 0,-2 0 0,-3 2 11,-2 4 1,-3-1 0,-3-3 0,-2-2 21,-3 3 0,-2 10 0,2 3 25,-7-4 0,2 9 0,-3 2 77,-2 6 1,5 4 0,-2 6 51,-3 8 1,7 4 0,1 3 0,2 1 12,1-1 0,-1 8 0,5 0 0,-2-3-32,-3-2 0,1-3 0,7 0-32,0 1 1,0-9-51,0 0 1,2-7-57,6 8 0,-3-11-1,11 3 1,-9-14 0,6-4 0,-2-3-40,-6-5 1,-3-2-1,-2-6 1,3-3 61,5-2 0,-6 1 0,6 4 0,-5-3 12,-3-2 0,-8 0 1,-2 11 57,-3 4 0,5-2 0,-8 11 52,-2 1 0,5 4 0,-2 4-30,-3 6 0,5-3 0,0 11 1,3 2 144,5 2 0,2 4 0,3-1 0,0 0-49,0 0 0,0 1 1,0-1-97,0 0 1,0 0-1,0 0 1,3-2-35,4-6 1,-1 3-1,6-7-13,-1 2 0,7-8 0,-3 3-13,6-6 0,-6-2 1,1-2-1,-1-6-68,-2-8 0,5-4 0,-7-3 0,-1-1 11,0 1 0,6-8 1,-9 0-1,-1 0 15,-4-2 0,-2 7 1,0-5-1,0 5-34,0 3 1,-2 0 92,-6 0 1,-5 2 17,-10 6 0,0 4 1,2 14 83,5 5 0,-2-3 1,11 10-1,-1 3-25,-2 3 0,7 2 1,-5 0-1,6 0 2,2 1 1,0-1-1,0 0-33,0 0 1,0-7-1,2-1-52,6 3 0,-3-5-28,11 3 0,-9-11 0,9 3-5,2-6 1,-5-2 0,0-2-32,-3-6 1,-2-5 0,-6-10 0,4 0-32,1-1 0,1 1 1,-8-3-1,0-2 23,0-3 1,-8 0-1,-2 10 1,0 3-26,-1 3 0,-7 10 49,3-3 1,-6 5 179,-2 3 0,2 11 0,3 2 0,5 2-26,3 1 0,-5-1 0,7 8 0,3 0-57,2 1 0,-5-1 0,1 0 0,1 0-28,4 1 0,2-1 0,0 0 25,0 0 1,2-2-1,4-3-49,1-3 1,4-10 0,-4 3-32,9-5 0,-3-6 0,2-5-30,3-7 1,-5-6 0,0-2 0,-3 0-65,-4 0 0,-4-8 1,-2 0-1,0 0 31,0-3 0,0 9 1,0-6 66,0 5 0,-10 5 1,-6 3 63,-4 3 0,4 10 1,1-3 49,-3 5 1,0 14 0,0 1 0,2 4 37,-2-1 0,5 1 0,0 7 1,3 0-51,5 0 1,-5 1 0,2-1-1,3 0-4,2 0 1,3 1 0,0-1 25,0 0 1,0 0-42,0 0 0,3-7-24,4-1 0,6-10-106,10 3 0,-2-16 0,-3-7 1,-5-6-116,-3-2 0,-2 0 1,-8 0-1,0 0 76,0-1 1,0-7 0,0 0 98,0 3 0,0 2 1,-2 3 15,-6 0 0,3 10 0,-11 5 42,-2 6 1,-3 2 0,1 2 62,4 6 0,-2 5 0,8 7 0,0-1 22,-1-4 1,4 0 0,4 9 0,-2-1-25,-3 0 1,0 0 0,8 1-9,0-1 0,0 0 18,0 0 0,3-10-105,5-5 0,-3-6 0,10-2-45,3 0 1,-7-2 0,-1-6-79,0-7 1,-4-6-1,6-2 1,-1 0 60,-6-1 1,-3 1 0,-2 0-1,0 0-49,0-1 1,-7 1 0,-4 3-1,1 2 79,0 2 1,-8 11 0,5-5 0,-3 2 51,1 0 0,-1 0 0,-4 11 42,4 5 0,-2-3 1,8 10-1,0 3 41,-1 3 0,-4 10 0,7 0 0,3-3 8,2-2 0,3-3 0,0 1 0,0-1 44,0 0 1,0 0-113,0 0 1,3-2-12,5-6 1,5-4-67,10-11 0,-3-3 1,-4-5-1,-8-7-128,-6-6 0,6-2 1,0 0-1,-3-3-23,-3-5 1,-2 5 0,0-5 0,0 6 115,0 1 1,-7 1 0,-4 3 0,1 2 86,0 2 0,-8 11-36,2-3 0,-4 6 0,-1 4 0,3 3 94,2 3 0,9 10 0,-6-2-51,2 4 0,-4 3 1,7 1 112,3-1 0,3 0 0,2 0 0,0 1-76,0-1 1,0-8-1,0 1-8,0 2 0,2-5-82,6 2 1,5-10-7,10 3 1,-8-5 0,-2-6-111,-2-5 0,4-5 0,-7-10 0,-3 0 91,-2 0 1,-3 0 0,0-1 0,0 1-62,0 0 1,-8 0 0,-2-1 92,-3 1 1,-3 3 98,-7 4 0,0 6 56,0 10 1,2 2 0,3 6 6,2 8 0,11 4 0,-3 3-35,6 1 1,2-1-1,0 0 1,0 0-18,0 1 0,0-9 1,0 0-115,0 3 0,0-5 0,2 0-37,6-2 0,-3-4 7,11-7 1,-8 0 0,4-2-99,-1-6 0,-3-5 1,-8-10 30,0 0 1,0-3-1,0-2 1,0-3 97,0 2 1,-11 3 0,-2 3-28,0 0 1,-7 8 114,4-1 0,-4 11 135,-3-3 1,-1 16-95,1 7 0,2 6 1,6 2-1,7 0-77,6 1 0,-6 7 0,0 0 0,3-3 5,2-2 1,3-3-1,0 0 70,0 0 0,3-2-53,5-6 0,-3 3 0,10-10-54,3-3 0,-7-5 1,-1-5-1,0-5 3,6-3 0,-6-2 1,-2-9-1,-3-1-137,3-6 1,-6 2-1,6-7 1,-5 3-127,-3 4 0,0 3 1,-3 3 199,-5 0 0,-2 0 0,-8 2 66,3 6 0,7 4 0,-8 11 29,-2 0 0,-2 0 1,-1 3-25,6 5 0,2 5 0,8 10 1,-3 0 184,3 0 1,2 0 0,3 1 0,0-1-64,0 0 0,0 0 1,0 1-49,0-1 0,3 0-166,4 0 33,-4-10 1,10-3-83,-5-10 1,-3-2 0,8-6 0,-3-7-49,-5-6 0,-2-2 0,-3 0 1,0-1 99,0 1 1,0-8-1,-3 0 1,-2 3-7,-3 2 1,-10 3 66,3 0 0,-6 10 0,-2 5 88,0 5 1,7 3-1,3 3 1,0 2 71,0 3 1,6 10 0,-6-3 0,3 6 42,4 2 1,-4 3-1,2 2 1,3 3-77,3-2 1,2-3 0,0-3-1,0 0-11,0 0 0,2 0 1,3 1-48,3-1 0,8-8 1,-6-2-162,3-3 1,-6-4-107,9-14 1,-11 3 0,5-11 0,-2-2 2,0-2 0,0-11 0,-8 0 1,0 0 111,0-3 1,0 8-1,0-5 1,0 6-110,0 1 1,0 1 241,0 0 0,-11 10 100,-4 5 1,-3 8 0,0 6-1,5 4-93,3 3 0,-6 2 1,6 6-1,-1-3 85,1-3 0,-5 1 0,7 7 0,3 0-4,2 1 0,3-1 0,0 0-40,0 0 1,0 0 0,0 1-21,0-1 1,3-10-36,4-6 1,-1-4-48,9-3 0,-2-3 0,2-4 0,-7-9-153,-5-4 0,5-6 0,-1-3 0,-2-2 12,-2 3 1,-3 2 0,0 3 0,0 0 54,0 0 1,-8-1-130,1 1 292,-12 10 1,9 6 0,-8 12 107,3 3 1,9 10 0,-4-3 157,0 6-304,7 2 0,-7 0 0,10 0 0,0 1 24,0-1 0,0 0 0,0 0 1,0 0-32,0 1 1,0-9 0,0 0-71,0 4 0,3-9 12,4-2 0,-2-6-52,11-2 1,-11-2 0,3-6 0,-6-8-18,-2-4 1,0-3 0,0-3-1,0-3 88,0-2 1,0 1 0,-2 6 0,-3 1 15,-3 0 1,-8 0-1,6 2 1,0 3 42,-1 3 1,1 9 0,5-4 0,-5 2 141,-3 1 1,5-1-21,-7 8 0,2 2 0,-3 6-3,8 8 1,-2 4-1,2 3 1,3 1-36,3-1 0,2 0 0,0 0 0,0 3-114,0 5 1,0-5-1,0 5 1,0-5-30,0-3 0,7-8 0,1 1 33,-3 2 0,0-8-569,3-2 399,5-6 1,8-4-1,-6-6 1,-7-10 4,-5-10 1,-3 2 0,0-8-1,0 3 81,0 0 0,0 1 1,0 6-1,0 1 43,0 0 1,-8 0 0,-3-1 26,-1 1 1,4 3-1,-8 4 133,-2 8 1,5 6 0,-2 2 39,-3 0 1,5 2 0,0 6 118,3 8 0,-6 15-206,9 7 1,-1 4 0,8-4-57,0-7 1,0-5-38,0-3 1,2-2-59,6-6 1,-3-2 8,11-5 1,-3-8-59,2 0 1,3-10 0,-10-14 0,-3 1-43,-2 0 0,-3-3 0,0-2 0,0-3 129,0 2 0,-8 4 0,-2 1 37,-3 1 0,-3 3 0,-7 4-40,0 8 0,7 6 1,1 2 363,-3 0 0,-3 10-220,-2 6 1,8 4 0,2 3-1,2 1-51,6-1 0,3 0 1,2 0-1,0 1 10,0-1 0,0 0 0,0 0-71,0 0 0,2 1 0,3-1-61,3 0 0,10-10 9,-2-5 1,-6-8-112,-2-8 0,2-5 0,-2-13 0,-3-2 67,-3-3 1,-2-8 0,-2 6 0,-3-1 51,-3 1 1,-8 2 0,6 7 0,0 1 91,0 0 0,-9 0-39,4 0 0,-6 10 1,-2 5 131,0 5 0,8 3 0,2 3 0,0 5 52,0 7 0,8 6 1,-3 2-1,5 0-95,3 0 1,-7 1 0,-1-1 0,3 3-38,2 5 1,3-6 0,3 6-1,2-5-49,3-3 1,-1-7 0,-4-1-47,5 3 1,-3-7-68,10-4 0,-10-7 1,3-7 3,-5-9 0,5-4 0,-1-6 0,-2-3-182,-2-2 1,-3-7-1,-3 4 1,-2 1 209,-2-1 0,-1 3 1,5 11-1,-2 2 31,-3 2 0,-10 11 212,3-3 0,2 6 0,0 4 1,3 6-38,5 7 0,-1 6 0,1 2 1,-3 3 119,3 5 1,3-5 0,2 5-10,0-5-119,0-3 1,0 0-178,0 0 0,0 0 144,0 1-124,0-12 1,2-1-190,6-11 0,-5-11 1,4-4 37,-4-6 1,-3-10 0,0-2-1,0-1 65,0 1 1,0-6 0,-3 8 0,-2 3-39,-3 2 0,1 3 0,4 0 271,-5-1-15,6 12 0,-16 4 98,10 16 0,0 7 0,8 13 0,0 6-16,0 2 0,0-5 1,0 5-1,0 0-88,0 0 1,0-7-1,0 2 1,0-6-57,0-1 0,0-1 0,0 0-101,0 0-5,0-10-622,0-3 495,0-10 0,0-2 1,0-6 66,0-7 1,0-6 0,0-2 96,0 0 1,0-1 0,0 1 37,0 0 1,-2 0-1,-3 0-3,-3-1 1,0 1-1,8 0 1,0 0 41,0-1 1,-2 9 16,-6 0-9,5-1 285,-7-7-46,10 10-130,0 3-185,0 10 480,0 0-357,10 0 1,-5 0-10,11 0-11,-1 0 0,9 0 16,-1 0 0,-8 0-51,1 0 0,-9 0 0,6 2 0,0 3 58,0 3 1,-5 0-66,7-8 0,1 0 16,7 0 1,-8 2 33,1 6 1,-8-5-20,7 4 0,-7-4-52,7-3 0,-7 0 11,8 0 0,-9 0 59,9 0 1,-1 0-34,8 0 0,-7-3 30,-1-4 0,-7 4-71,8-5 0,-9 6-13,9 2 16,-1 0 1,8 0 44,1 0 1,-9 0 16,1 0 1,-1 0-35,8 0 1,-7 2-10,-1 6 0,-7-5 19,7 4 1,1-4 1,7-3 1,0 0-41,1 0 1,-9 0-1,1 0 12,2 0 0,-6 0-6,4 0 0,-1 0-21,9 0 1,-9 0 9,1 0 1,-9 0 0,6-3-34,-2-4 1,7 4 18,-3-5 0,-2 6 0,2 2 3,3 0 0,-5 0 3,3 0 0,-1 0 0,1 0 0,-1 0 0,3 0 0,3 0 0,2 0 1,0 0-1,1 0 0,-4-3 0,-2-2 0,-2-3 0,2 3 0,-5 3 0,2 2 0,3 0 0,-5 0 0,3 0 0,-1 0 0,8 0 0,0 0 0,-7 0 0,-1 0 0,3 0 0,3 0 31,2 0-31,-10 0 1,8 0 2,-6 0 0,-2 0-2,3 0 1,-9 0-5,9 0 1,-8 0 1,7 0 0,1 0 1,7 0 1,0 0-1,0 0 0,0 0-2,1 0 1,-9 0 0,1 2-5,2 6 0,-6-5 0,4 4 0,2-4 0,-5-3 4,2 0 1,-7 8 0,8-1 1,-9 1-25,9-8-15,-11 0 0,8 0-163,-5 0-251,-6 0-68,8 0-179,-10 0 0,-2 0 1,-6 3 700,-7 4 0,-6-4 0,-2 7 0</inkml:trace>
  <inkml:trace contextRef="#ctx0" brushRef="#br1" timeOffset="1564">1996 174 9070,'16'0'-941,"-1"0"209,3 0 0,-5 0 918,2 0 0,-7 0 176,8 0 1,-1 0 236,8 0 7,-10 0-83,-3 0-1103,-10-11 529,0 9 106,0-9 1,-2 11 0,-6 0 35,-7 0 0,2 3-21,-3 5 0,1-3-26,-8 10 1,-1-9 0,1 1 4,0-4 1,8-3 0,-1 0-20,-2 0 0,-3 0-2,-2 0 0,0 0 1,0 0-23,0 0 1,7 0 0,1 0 23,-3 0 0,0-3 0,-1-2 39,4-3 1,7 1 21,-7 7 1,7 0-49,-7 0 0,-1-3-3,-7-5 1,7 6 76,1-6 0,-1 5 9,-7 3 1,0 0-43,0 0 1,7 8 0,1 0-68,-3-3 1,5 5-1,-3-2-23,-2-3 1,6 0-1,-4 1 9,-2 1 0,5 1 0,-2-8-21,-3 0 0,5 0 0,-3 0 26,-2 0 1,5 0 0,-2 0-3,-3 0 0,5 0 0,-3 0 14,-2 0 1,5 0 38,-2 0 1,2 3 0,-5 2-2,3 3 0,7-1 72,-8-7 1,1 0-98,-8 0 0,-1 0-9,1 0 1,0-2 0,0-3-50,0-3 1,7 0-1,1 8-17,-3 0 0,5 0 23,-3 0 1,1 0-11,-8 0 0,7 0-8,1 0 1,-1 0 16,-7 0 0,0-8-17,0 1 0,-1-1 21,1 8 1,8 0-1,-1 0 7,-2 0 1,5 0 2,-2 0 1,-1 8-43,-7-1 1,8 1-5,-1-8 0,1 0 20,-9 0 1,9 0 10,-1 0 0,1 3-2,-8 4 0,7-4-106,1 5 0,7-6-233,-7-2 1,7 0-251,-8 0 1,4 3-862,-4 5 1473,-5-6 0,9 8 0,-12-10 0</inkml:trace>
  <inkml:trace contextRef="#ctx0" brushRef="#br0" timeOffset="8896">232 290 6715,'-13'0'359,"3"2"0,10 6 0,0 7-260,0 6 1,0 2-1,-3 3 1,-2 5-54,-3 8 1,1 5 0,7 2 0,0 0 15,0 1 1,0-1 0,0 1 0,0 2-19,0 5 0,0-5 1,2 8-1,3-3-55,3 0 1,0-3 0,-8-7-1,0-2-50,0-1 0,0 0 0,0-13 1,0 3-356,0-2 0,0-4-561,0-1 823,0-11 1,0-13-1,0-18 1,0-8 88,0-5 0,0-10 1,0-1-1,0-7 65,0-5 0,0 0 0,0 5 0,0 0 0,0 3 0,0-6 0,0 16 0,0 0 0,0 5 0,0 5 0,0 3 240,0 0-19,0 10 0,0 5 1,0 16 7,0 7 0,0 16 0,0 8 1,-3 5-18,-4 2 1,4 8 0,-5 3 0,6 0-75,2-1 0,0 6 1,0-5-1,0 0-65,0 0 1,0-3 0,0-10 0,0-6-166,0-7 0,0-5 1,0-3-255,0 0 151,0-10 1,0-5 0,0-16 79,0-7 1,0-8 0,0-8 0,0-5 3,0-1 0,2-14 0,3 2 0,3-8-34,-3-7 1,-2-3 0,-3-3-1,0 3 86,0 5 1,-3 0 0,-2 13 0,-5 5 49,-3 0 1,5 11 31,-7 2 1,-1 21 0,-4 15 291,4 15 1,3 22 0,8 4-1,-3 11-41,3 2 1,0 8-1,0-5 1,-3 5-134,3 3 0,2-8 0,3 0 0,3-1 16,5-1 0,-3-3 0,8-14 0,0-4-130,0-8 1,-8-5-1,5-6-289,0-4 0,-4-6 18,9-10 1,-10-10-1,3-8 1,-3-8 27,3-5 1,-6-10 0,6 0-1,-5-11 67,-3-10 0,0-5 1,0-3-1,0 1 51,0-1 0,0 3 0,0 3 0,0 7 71,0 8 1,-8 8-1,-2 17 265,-3 1 0,5 10 1,-7 8 57,-3 10 1,-1 19 0,1 14 0,6 6-56,1 3 0,-4 7 1,4 0-1,1-3-1,0-2 1,2-2 0,8-1 0,0 1-123,0-1 0,0 0 0,0-2 0,0-2-139,0-4 0,0-9 0,0 2-104,0-6 0,8-9 37,0-1 0,7-12 0,-5-3-213,3-13 0,-5-15 0,5-8 1,0-6 65,0-7 1,-8-13-1,5-2 1,-2-8 100,0-6 0,-1-7 0,-7 10 0,3 8 90,5 11 1,-6 7-1,6 5 88,-5 5 1,-6 16 50,-5 15 0,6 26 0,-6 16 0,5 12 129,3 8 1,-7 19 0,-1-4-1,3 3-45,2 1 1,3-6-1,0-3 1,0-2 33,0 2 0,3-7 0,2-3 0,3-5-77,-3-2 0,5-11 0,-2-5-364,-3-5-97,-2-13 1,-3-8 0,0-21 107,0-15 0,0-10 0,0-5 0,0-3 49,0-6 0,0-6 0,0-14 0,0-3 62,0 4 0,0-6 0,0 5 0,0 5 40,0 6 1,0 15 0,0 2 35,0 14 1,-3 10-1,-2 10 1,-3 18 374,3 23 1,2 21 0,3 31 0,0 8-92,0 2 1,0-38-1,0-1 1,0 37 0,0 0-15,0 2 1,0-10-1,0 0 1,3-5-32,5-6 1,-6-4-1,9-21 1,-4-6-71,1-7 1,0-13-480,-8-2 1,7-16 0,1-8 0,-3-20 216,-2-14 1,-3-7-1,0-5 1,0-5-207,0 0 1,8-16-1,2 3 1,0-8 91,1-8 0,4-5 1,-7-5-1,-5 48 1,-1 0 174,1-48 0,4 5 0,1 8 1,-3 10 48,-2 10 0,-3 19 1,0 15 53,0 5 0,-3 13 0,-2 8 1,-3 13 228,3 15 1,3 13 0,-1 18 0,-2 8 84,-3 5 0,0 11 0,8 2 0,0 0-76,0-1 1,3 7-1,2-7 1,3 1-261,-3 0 0,5-5 0,1-10 0,-1-9-19,0-7 1,1 0 0,-6-18-1,2-2-42,-1-4 0,-4-9-231,-2-1 1,0-12 0,0-3 0,0-15-7,0-14 0,0-15 0,0-12 0,0-4 134,0-4 1,0-14 0,0-7 0,0-5 29,0-3 1,0 3-1,0 5 1,0 8 58,0 4 0,-8 17 0,1 9 0,2 14 109,2 7 0,0 13 96,-4 5 0,4 19 1,-5 14-1,6 22 87,2 20 1,0 13-1,0 13 1,0 2-116,0-45 1,0 1-1,0 44 1,1-44-1,0 1 1,5 46 187,1-5 0,11 2 1,-5-17-1,3-6-156,-1-8 1,-10-9-1,6-17-443,-1-7 130,-8-5 0,17-23 1,-12-14-1,-2-15-101,-2-12 1,0-16 0,2-8-1,2-8-24,-1-7 0,-4 2 1,-2-13-1,0-7 206,0 43 1,0-2-1,0-2 1,0-1-1,0-1 1,0 0-1,1 1 1,1 0-14,2 3 1,0 0 0,-3 3 0,0 1 0,7-35 0,-6 10-37,-2 11 1,-2 20-1,-3 18 231,-3 8 40,0 13 0,6 18 0,-4 31 0,-1 25 106,2 22 0,3-34 1,1 2-1,1-3 1,0 1-1,0 1 1,0 0-29,0 2 0,0-1 1,0-4-1,0 1 0,1 5 1,1 2-1,0-5 0,1 0-72,0-4 1,1 0 0,5-2 0,1-1 0,2 42 0,4-5 14,-1-11 1,-9-10 0,4-23-409,0-6 0,-7-12-133,4-10 1,-4-24 0,-3-10-1,0-23 116,0-19 0,0-7 0,0-5 0,0-5 123,0-8 0,0 0 0,0-8 0,0 42 0,0-1 44,0-3 1,0-1 0,3-6 0,2 0-1,-1-1 1,0 0 0,-2 0 0,1 2 20,-2 1 1,0 1-1,-1 0 1,0 2-1,0-36 1,0 13-61,0 13 1,0 21 279,0 15 0,-7 31 0,-1 26 0,3 30 54,2 24 0,3-30 0,0 1 0,0 4 0,0 1 0,0 3 0,0 0-28,0 3 0,0 0 0,0 0 0,0 0 0,0-3 0,0 1 0,1-1 0,1 0 1,1-1 0,1 0 1,-1 0-1,0-2 1,9 39-1,1-5-50,0-15 0,-5-13 0,5-18-85,-3-5 1,-2-14-500,-8-9 0,0-21 0,0-6 0,0-14 184,0-14 0,8-18 1,-1-10-1,-1-10 44,-4-6 1,6-2-1,0-10 1,-1-3 141,-1 48 0,-1-1 0,-3-8 1,1 0-1,3 0 0,1 2 1,-2-2-1,0 2 30,-2 1 0,-1 1 1,0 3-1,-1 3 0,-1-31 1,0 16-258,0 15 435,0 18 0,0 23 0,-3 34 0,-2 33 86,-3 29 1,4-38 0,1 3 0,2 3 0,2 1 0,-1 0 0,0 0-83,0 1 0,0 0 0,-1-4 0,2 0 0,-1 5 0,2 1 1,0-6-1,1 0 115,0-2 1,2-1 0,3 0 0,-1-1-1,1 40 1,0-7-78,2-14 0,-7-9 0,7-17-419,0-4-7,-7-5 1,7-32-1,-10-12 1,0-19-40,0-17 0,8-11 0,0-15 0,0-5 184,2-8 0,-8-13 0,3 46 0,1 1 0,-2-3 0,0-1 38,-1-4 1,1 0 0,0 0-1,0-1 1,-3-4 0,1-1-1,0 3 1,1 0-46,0 5 0,1 1 0,4-40 0,-8 24 1,0 15-2,0 19 1,0 15 323,0 15 1,0 34-1,-2 38 1,-4 24-89,3-36 0,-1 1 1,-1 4-1,2 0 0,3 1 1,0 0-1,0-1 1,0-1 1,0-2 1,0 1 0,1 4 0,1 0 0,0-4 0,1-1 0,1-1 0,2-1 160,1 2 1,-1-2 0,2 44 0,5 2 0,-1-13-155,1-16 1,-7-4 0,4-19-860,0-10 459,-7-7 1,7-37-1,-10-15 1,0-19 60,0-12 1,8-8 0,0-15 0,-3-5 134,-3-1 1,-2 33-1,0-1 1,1 1-1,1 0 1,0-5 0,1-1 27,1-2 1,0 0-1,1-4 1,0 0-1,-2 0 1,-1 0-1,2 3 1,0 0 2,-1 2 0,-1 3 1,1-39-1,-3 18 0,0 13 32,0 16 0,0 10 0,-3 15 1,-2 8 150,-3 13 1,0 26 0,6 31 0,-3 25 42,1-31 1,0 1 0,0 6 0,0 1 0,4 1 0,0 1 0,0 1 0,0 0 60,0-2 0,0 1 0,3-2 0,2 0 0,0-1 0,0 0 0,0 0 0,1 0-70,-2 1 1,2-2 0,3-4 0,0-2 0,4 44-1,0-12 88,-5-11 1,2-10 0,-2-24 0,-1-9-464,4-11 1,-9-5-286,6-6 0,-5-27 1,-3-11-1,0-23 134,0-13 1,0-13 0,0-5-1,0-6 270,0-2 1,0 42 0,0-1 0,0-1-1,0-2 1,0-3 0,0 0 19,0-4 1,0 0 0,-1 3-1,2 0 1,-1-3 0,2 0 0,0 3-1,1 2 3,1 2 1,0 1 0,4-41 0,-8 15 0,0 10 289,0 19-9,0 12 1,-3 42 0,-2 25 0,-3 34-56,3 26 0,3-35 0,2 2 0,-1-1 1,2 0-1,-1 4 0,0 0-59,-1 4 0,2 0 1,-1-3-1,2 1 1,1 2-1,2 0 0,2-4 1,1 0 121,2-4 1,1 0 0,-1-2 0,1-1 0,7 37-1,-3-8-60,3-11 0,-8-22 0,1-3-792,-1-8 574,-7-5 0,7-29 0,-7-12 0,2-16-228,2-13 0,1-15 0,-8-10 0,0-8 5,0-6 1,0-20 0,0 48 0,0 0-1,0-5 1,0-1 217,0-2 1,0 0 0,0-1 0,0-1 0,0 0-1,0-1 1,0 0 0,0 1-11,0 2 1,0 2 0,0 4 0,0 1-1,0-31 1,0 12-14,0 13 1,0 18 0,-2 11 175,-6 10 0,5 23 0,-4 26 1,4 21 85,3 12 1,0 26 0,0-40 0,0 1 0,0 3 0,0 0 16,0 0 0,0 1 0,0 4 0,0 0 0,1-3 0,1-1 0,0 1 0,1-1-48,0 2 1,1 0 0,5-6 0,0 1 0,-1-1-1,0 1 1,2-3 0,1 0 23,12 44 1,-8-6 0,-2-22 0,-3-11-241,-4-15 1,4-11-187,-2-5 0,-1-12 0,-7-11 0,0-16-55,0-12 0,0-19 0,0-17 0,0-8 139,0-6 0,0-17 0,0 2 0,0 43 0,0-1 105,0-4 1,0 0 0,0 1-1,0-1 1,0-7 0,0-2 0,0 2-1,0 0 33,0 0 0,0 0 0,0 1 0,0 1 0,0 5 0,0 2 0,0-43 25,0 16 1,0 16 0,0 25 69,0 8 1,0 21-1,0 20 1,0 26 87,0 21 1,0 31 0,0-37 0,0 1 0,0 4 0,0 1-6,0 1 1,0 1 0,0 5 0,0 0 0,0-6 0,0-2 0,1 1 0,1-1 0,2 0 1,0-1 0,-2-4-1,1-1 1,4 4 0,1 0-1,0 0 1,0 0-14,-2 0 1,1-2 0,13 41-1,-7-16 1,0-7 5,-5-8 1,2-16-1,-2-15-442,-3-5 1,0-16-1,0-12 138,3-19 1,0-15 0,-8-21 0,0-10-260,0-7 0,0-14 0,0 3 1,0-8 370,0 43 0,0-1 0,0-1 1,0-1-1,0-5 0,0 0 1,0 0-1,0-1 23,0 1 0,0 0 0,0 0 0,0 0 0,0 1 0,0 1 0,0 1 1,0 2 28,0 1 1,0 3 0,0-26 0,0 16 0,0 15 0,0 13 0,0 11 1,0 14 146,0 22 0,0 28 0,0 28 0,0 16-67,0 10 1,0-43 0,0 0 0,0 0-1,0-1 1,1 1 0,0 1 147,3-2 0,0 0 1,-2 3-1,1-1 0,3-2 1,1-2-1,0 1 0,-1 0-57,1-2 1,-1-2-1,7 44 1,5-8-1,-5-10-110,-3-10 1,6-9-1,-9-12-256,-1-5 1,-1-13-1,0-16-104,3-7 1,-1-11 0,-7-26 0,0-12 102,0-13 1,0-11-1,0-7 1,0-8 114,0-6 0,0-4 0,0 45 1,0-1-1,0-4 0,0-1 92,0-4 1,0-1 0,0-2-1,0 0 1,0-3 0,0 0-1,0 5 1,0 1-31,0 4 0,0 1 0,1-1 0,-2 1 0,-1-40 1,-3 10 17,-3 13 1,0 28-1,6 8 39,-6 15 0,5 13 0,-4 19 0,4 14 180,3 19 1,0 23 0,0 18 0,3 8-107,0-43 0,1 1 0,-1 47 0,2-44 0,0 0 0,-1-1 0,0 0 57,4 45 0,-1-44 0,1 0 0,2 42 0,-4-46 0,1 0-80,2 2 0,0-1 1,4 42-1,3-13 0,-1-8-101,-2-12 0,0-11 0,-8-11-70,3-7-4,0-15 0,-6-19 0,3-23 0,3-18-346,-3-15 1,-2-10 0,-3-9 0,0-7 346,0-5 1,0 36-1,0-1 1,0 0-1,0 0 1,0-1-1,0 1 33,0-2 0,0 0 1,0-2-1,0 0 1,0 0-1,0 2 1,0 2-1,0 1 8,0 0 1,0 3 0,0-32 0,0 3 0,0 16 92,0 7 0,0 13 52,0 13 0,0 39 0,0 25 1,0 34 16,0 31 1,0-46-1,0 2 1,0 9-1,0 0 1,0-1 0,0 0 9,0 0 1,0 0 0,0 4-1,0 0 1,0-3 0,0 0-1,0 0 1,0 0-84,-1 1 0,2-1 0,2-2 0,2-1 0,-1-5 0,2-2 0,7 45 83,5-10 0,-5-19 0,0-14-136,-3-6 1,0-16-6,-2-10 1,-5-12-1,4-22 1,-4-14-223,-3-19 0,2-8 1,4-15-1,1-8-84,-2-5 0,-2-5 0,-3-10 0,0-3 277,0 48 0,0-1 0,0-5 0,0-1 0,0 1 0,0 1 0,0-3 1,0 0 9,0 1 1,0 0 0,0 6-1,0-1 1,0 0 0,0 1-1,0-44 53,0 12 0,0 11 0,0 13 0,0 12-42,0 14 1,-8 12-1,1 16 144,1 20 1,4 27-1,2 25 1,0 10 5,0 8 0,0-34 1,0 1-1,0 44 0,0-46 1,0 0-50,-1 2 1,2-1 0,2 4 0,2-1 0,-1-4 0,2 0 0,0 1 0,1-1 35,2 2 1,0-1-1,4 34 1,0 0-1,0-15-14,-1-16 0,-4-2 0,5-21-121,-3-3 1,1-5-172,-4-7 0,-4-16 0,5-18 0,-6-11-16,-2-9 1,0-27 0,0-15 0,0-13 155,0 44 1,0-2-1,0-8 1,0-1-1,0 2 1,0 0-1,0-2 1,0-1-14,0-2 1,0-1 0,0 5-1,0 0 1,0-3 0,0 0 0,0 4-1,0 0 25,0 4 0,0 0 0,1-2 1,-2 1-1,-1-43 0,-3 10 67,-3 16 1,0 15 0,6 19 53,-6 7 1,5 20-1,-5 22-68,6 25 0,2 31 0,0 26 0,0-41 0,0 1 116,0 3 1,0 2-1,0 3 1,0 2 0,1-3-1,0 1 1,3-2 0,0 0-17,3 1 1,2-1 0,1-4 0,0 1-1,1 6 1,-1 0 0,-1-4 0,0 0-48,-1-4 0,-1 0 1,1 1-1,0-2 1,13 40-1,-3-10 40,-3-9 0,-7-22 1,5-8-549,-3-8 339,8-15 1,-15-21 0,4-21 0,-4-15-166,-3-18 0,0-11 0,0-10 0,0-7 220,0-11 0,0 43 0,0 0 0,0-1 0,0 1 0,0-2 0,0 1 19,0-47 0,0 43 1,0 2-1,0-40 1,0-3-12,0 1 1,0 15-1,0 10 1,0 14 157,0 7 1,-3 12 0,-2 6-80,-2 6 0,-1 14 0,8 14 35,0 18 0,-8 25 0,0 24 0,3 12 157,3 8 0,2 3 0,0 3 0,0 2-188,-1-48 1,2 0 0,0 4 0,0 1 0,1-4 0,1 1 0,2-2 0,1 0-13,7 46 1,-1-3-1,6-24 1,-5-10-41,-2-7 1,-1-16 0,-5-5-167,3-5-74,0-13 1,-6-16-1,3-20 1,3-16 122,-3-12 0,-2-9 1,-3-12-1,0-5 77,0-8 0,0-6 1,0-4-1,0 45 1,0 0 8,0-4 1,0-1-1,0 0 1,0-1 0,-1 2-1,-1 0 1,-3-44 149,-3 10 0,1 19 0,4 15 0,-2 7-41,-3 8 39,-10 6 0,13 20 1,-8 10-1,3 16 56,5 18 1,2 13 0,3 10 0,0 8-62,0 5 1,0 11 0,3 2 0,2-1-85,2 1 1,9-2 0,-6-9-1,1-2-59,-1-5 1,5-5-1,-4-13 1,-1-5 30,0-8 1,1-13-69,-4-3 1,4-12 0,7-3-143,-3-13 0,-10-8 1,3-5-1,-3-5 148,3-7 0,-5-16 1,4-8-1,-4-8 55,-3-7 0,0-11 1,-3-7-1,-2 7 29,-3 5 1,-10 9-1,5 12 1,-2 10 57,0 11 0,2 7 0,-5 14 196,2 4 0,1 6-136,-9 10 0,9 10 0,2 6 0,3 4-43,5 4 0,2 6 0,3 4 0,0 2-37,0 5 1,3 1 0,2-1 0,2-5-106,-1-2 0,4 4 0,0-7 0,1-2 14,-1-4 1,5-9-1,-4-3-73,2-3 1,-8-5 0,5-15 38,0-13 1,-7-3 0,5-13 0,-6-2 14,-2-3 1,0-5-1,0-3 1,0 1 30,0 7 0,0-2 0,-2 10 0,-3-1 65,-3 6 1,-3 13-29,4 3 1,-6 10 0,-8 0 1,6 10 1,-3 8 0,7 10 357,-2 0-338,8 0 0,-13 1 0,11-1 7,1 0 0,4 0 0,2 0-41,0 1 0,0-1 0,0 0 24,0 0 1,8-7-1,2-3-59,3-3 1,2-2 9,8-8 0,-10-11 1,-2-7-1,-4-8-21,1-4 0,0-12 0,-8 4 0,0-9 30,0-7 0,0 5 0,0-5 0,0 7-19,0 9 1,-8-3 50,0 10 0,-10 10 0,5 16 53,1 10 1,-7 10 0,9 16 0,0 8 118,0 5 0,-1 10 1,6 0-1,-3-2-96,3-3 0,3 5 0,2 0 0,0-5-12,0-8 0,0 1 0,0-11 0,0-3 10,0-2 0,2-3-140,6 0 0,-6-7 1,9-4 22,-1-1 1,-5-3 0,8-11 26,-3-5 1,6-5-1,-8-10 1,-1 0-151,4 0 1,-9-11-1,6-5 1,-5-4 56,-3-4 0,0-7 0,0 0 0,0 5 53,0 8 1,-8-3-1,-2 8 1,-1 0 53,1 5 0,-8 7 1,2 9 37,-4 7 1,4 6 0,1 2 0,-1 2 19,3 6 0,-5 7 0,8 14 36,-3 2 0,8 0 0,-3-8 1,6 3-32,2 5 0,0-3 1,0 8-1,0-2-42,0-6 0,0 6 1,0-4-1,2-1-39,6-3 1,-3-6 0,8-2 3,-3-2 0,6-8 0,-6 4-52,3-1 1,0-6 0,5-13 6,-2-7 1,-9-6 0,6-5 0,-3-2-12,-4-3 0,-4-10 0,-2 2 0,0-7 2,0-9 0,0 9 0,0-3 1,-2 10 25,-6 6 0,3 2 0,-11 10-19,-2 6 0,-2 4 0,-4 14 66,1 5 1,8 15 0,-1 13 0,1 3 199,2-1 0,0 1 1,8 8-1,-3-1-93,3 0 0,2 1 1,3-1-1,0-2-45,0-5 0,0 2 0,3-10 0,2-3-29,3-2 1,7-3 0,-4-2-59,1-6 0,-4 3 0,8-10-47,2-3 1,-5-2 0,0-6 0,-1-4 56,1-9 1,-5-4-1,5-4 1,-3-1-144,-5-6 1,6-8 0,-4-15 0,-1-8 54,-4-5 0,-4-3 0,-4 1 0,-4 1 6,-3 7 1,6 4 0,-9 13 0,-2 3 61,-3 2 1,6 18 0,-1 1 95,-2 7 1,-2 8 0,-1 13 68,6 7 1,-3 16-1,7 10 1,1 8 56,0 5 0,2 1 1,8-7-1,0 4-86,0 2 1,0 0-1,0-7 1,0-3-113,0-6 1,0 4 0,2-11 0,4-3 57,1-2 0,11-3-85,-2 0 0,5-10 0,2-5-89,0-6 1,-8-2 0,1-2 0,2-3-1,3-3 0,-6-10 0,-2 2 0,0-4-2,0-4 0,-6-9 0,6-6 0,0-2 11,0 2 0,-8-5 0,3 8 1,-5-2 39,-3-1 1,0 11 0,0-3 0,0 5 125,0 3 102,0 0 213,0 10-311,0 2-60,0 11 1,7-10-31,1-5 0,10 2-9,-2-3 0,2 8 23,-3-7 0,3 7 6,-10-7-39,0 10 0,-8-8 22,0 5 1,-3 5 0,-5-4 8,-7 4 0,2 3 0,-2 0 10,-4 0 0,-1 0 0,-3 3 1,-1 2 41,1 3 1,0 7 0,0-5-1,0 1 5,-1-1 1,-1 0-1,-4-5-5,-2 3 0,0 2 0,8-4 43,0 1 1,7 1 94,1-8 323,10 0-477,-6 0-7,11 0 0,11 0-14,4 0 0,6-2 0,2-4 0,0-4-150,1-3 0,-1 0 1,0-5-1,0 3 78,0-3 1,1 5 0,-1 0-1,0 3 25,0 4 0,0 4 1,1 2 21,-1 0 0,-8 0 1,-2 2-28,-2 6 1,4-3-85,-7 11 1,-1-8 64,-7 7 0,-10-10 0,-5 3 46,-6-6 1,-2-2 0,0 0 0,2 3-13,6 5 0,-6-6 0,5 6 273,-4-5-219,7 7 1,0-5 0,8 11 51,-3 2 0,0 2 1,8 4-1,3-4 106,5-4 0,5 4 1,10-7-122,0 0 1,0-3-1,0-10-47,1 0 0,-1 0 1,0 0-1,-2-2 21,-6-6 0,6-2 1,-8-8-1,2 2-148,1-2 1,-9-2-1,6-4 56,-2 1 0,-4 8 0,-7-1 40,0-2 1,3 0 0,2 0 16,3 3 0,0 7 3,-8-8 0,2 3 0,3-5 27,3 3 57,0 10-64,-8-6 0,2 11 56,6 0-12,-5 0 0,10 8-3,-6 0 1,-2 0 20,11-8-49,-11 0 0,8 0 35,-5 0-97,-6 0-12,9 0 0,-11 2 5,0 6 26,0-5 159,0 7-121,0-10-463,0 0 0,-8-3 219,0-4 0,-2 4 0,2-5-70,-7 6 1,-3 4 288,2 6 0,-5 5 0,9 10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0T19:02:15.623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2136 0,'-95'23,"39"-12,1-1,3-2,3-1,-31 4,-5-11,31 0,1 4,-2 2,-20 7,19-6,-2-1,6-1,-1 0,-5 5,0 1,-1-4,2 1,3 9,2 0,0-9,1-3,-42 5,0 0,11-7,12 17,23-17,4 7,7-10,-11 0,1 11,20-9,-5 9,8-22,-3 9,-28-19,5 8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20:01:10.662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0 859 8057,'3'21'0,"2"-3"983,3-3 0,10-9 0,-3 1 0,6-4 0,2-6 0,0-2 0,3-5 0,3-3-731,2-5 0,2-10 0,-5-3 0,3 2 1,0 1-1,0 0-476,0-3 0,0-8 0,-8 5 0,1-2-130,-1-5 0,-3 5 0,-2-3 1,-2-2 107,2-3 0,-8-2 0,-2-1 0,-5 1-25,-3-1 1,0 4 0,-3 4-82,-5 8 0,-2 5 0,-8 3 1,2 2 168,-2 6 1,-2 5 0,-3 10-1,-1 0 359,1 0 0,0 10 1,0 5-1,0 9 293,-1 7 0,1 5 0,0 10 0,0 3 48,0 5 1,-1-2 0,1 10 0,0 2-182,0 3 1,7 3 0,3-1 0,3 1-139,5 0 1,2-3-1,6-5-210,5-8 0,4 0 0,12-5 1,1-5-194,6 0 1,6-11 0,12-2-1,5-5-356,8-3 0,-1-10 1,4-5-1,5-6 26,2-2 0,-16-2 0,6-6 0,-10-8 0,-6-4-843,1-3 1,-14 7 1377,-9 1 0,-1-1 0,-10-7 0</inkml:trace>
  <inkml:trace contextRef="#ctx0" brushRef="#br0" timeOffset="1">1370 859 10083,'23'0'938,"0"0"1,0-2 0,1-3-1,-1-6 1,3-2-723,5-5 1,-6-2-1,9-4 1,-3-1-58,0-6 1,0 5-1,-8-5 1,0 3-124,0-3 1,1 5 0,-1-8 0,0 3-129,0 0 1,-2-7-1,-3 4 1,-5-2-1,-3-3 1,-2 1-1,0 2 1,-1 0-257,-2 0 1,-2 7-1,-6-2 1,-2 5 87,-2 3 0,-12 3 0,4 2 0,-6 5-44,-2 2 0,-8 4 0,-2 9 1,-1 3 414,1 3 1,-9 18-1,6 0 1,-2 7 0,1 8-1,4 3 1,5 5-1,2 5 1,3 8 0,-1 5-1,4 3 1,2-3 1362,2-5 1,11 5-1,-3-5-1377,6 5 0,2-8 0,0-5 0,2-5 0,6-2 0,8-3-216,4-6 1,11-4-1,3-11-368,2 0 1,10-2 0,13-6 0,6-7-331,7-5 1,3-6 0,-5-5 0,-1-10 0,-2-8-642,-5-4 0,-5-1 0,-11 7 315,1 1 1143,-11 0 0,8 0 0,-8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20:01:21.209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0 860 8057,'3'21'0,"2"-3"983,3-3 0,10-9 0,-3 1 0,6-4 0,2-6 0,0-2 0,3-5 0,3-3-731,2-5 0,2-10 0,-5-3 0,3 2 1,0 1-1,0 0-476,0-3 0,0-8 0,-8 5 0,1-2-130,-1-5 0,-3 5 0,-2-3 1,-2-2 107,2-3 0,-8-3 0,-2 0 0,-5 1-25,-3-1 1,0 4 0,-3 4-82,-5 8 0,-2 5 0,-8 3 1,2 2 168,-2 6 1,-2 5 0,-3 10-1,-1 0 359,1 0 0,0 10 1,0 5-1,0 9 293,-1 7 0,1 5 0,0 10 0,0 3 48,0 5 1,-1-2 0,1 11 0,0 1-182,0 3 1,7 3 0,3-1 0,3 1-139,5 0 1,2-3-1,6-5-210,5-8 0,4 0 0,12-5 1,1-4-194,6-1 1,6-11 0,12-2-1,5-5-356,8-3 0,-1-10 1,4-5-1,5-6 26,2-2 0,-16-2 0,6-6 0,-10-8 0,-6-4-843,1-3 1,-14 7 1377,-9 1 0,-1-1 0,-10-7 0</inkml:trace>
  <inkml:trace contextRef="#ctx0" brushRef="#br0" timeOffset="1">1369 860 10083,'23'0'938,"0"0"1,0-2 0,1-3-1,-1-6 1,3-2-723,5-5 1,-6-2-1,9-4 1,-3-1-58,0-6 1,0 5-1,-8-5 1,0 3-124,0-3 1,1 5 0,-1-8 0,0 3-129,0 0 1,-2-7-1,-3 4 1,-5-3-1,-3-2 1,-2 1-1,0 2 1,-1 0-257,-2 0 1,-2 7-1,-6-2 1,-2 5 87,-2 3 0,-12 3 0,4 2 0,-6 5-44,-2 2 0,-8 4 0,-2 9 1,-1 3 414,1 3 1,-9 18-1,6 0 1,-2 7 0,1 8-1,4 3 1,5 5-1,2 5 1,3 8 0,-1 6-1,4 2 1,2-3 1362,2-5 1,11 5-1,-3-5-1377,6 5 0,2-8 0,0-5 0,2-5 0,6-2 0,8-3-216,4-6 1,11-3-1,3-12-368,2 0 1,10-2 0,13-6 0,6-7-331,7-5 1,3-6 0,-5-5 0,-1-10 0,-2-8-642,-5-4 0,-5-1 0,-11 6 315,1 2 1143,-11 0 0,8 0 0,-8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20:01:28.168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0 860 8057,'3'21'0,"2"-3"983,3-3 0,10-9 0,-3 1 0,6-4 0,2-6 0,0-2 0,3-5 0,3-3-731,2-5 0,2-10 0,-5-3 0,3 2 1,0 1-1,0 0-476,0-3 0,0-8 0,-8 5 0,1-2-130,-1-5 0,-3 5 0,-2-3 1,-2-2 107,2-3 0,-8-3 0,-2 0 0,-5 1-25,-3-1 1,0 4 0,-3 4-82,-5 8 0,-2 5 0,-8 3 1,2 2 168,-2 6 1,-2 5 0,-3 10-1,-1 0 359,1 0 0,0 10 1,0 5-1,0 9 293,-1 7 0,1 5 0,0 10 0,0 3 48,0 5 1,-1-2 0,1 11 0,0 1-182,0 3 1,7 3 0,3-1 0,3 1-139,5 0 1,2-3-1,6-5-210,5-8 0,4 0 0,12-5 1,1-4-194,6-1 1,6-11 0,12-2-1,5-5-356,8-3 0,-1-10 1,4-5-1,5-6 26,2-2 0,-16-2 0,6-6 0,-10-8 0,-6-4-843,1-3 1,-14 7 1377,-9 1 0,-1-1 0,-10-7 0</inkml:trace>
  <inkml:trace contextRef="#ctx0" brushRef="#br0" timeOffset="1">1369 860 10083,'23'0'938,"0"0"1,0-2 0,1-3-1,-1-6 1,3-2-723,5-5 1,-6-2-1,9-4 1,-3-1-58,0-6 1,0 5-1,-8-5 1,0 3-124,0-3 1,1 5 0,-1-8 0,0 3-129,0 0 1,-2-7-1,-3 4 1,-5-3-1,-3-2 1,-2 1-1,0 2 1,-1 0-257,-2 0 1,-2 7-1,-6-2 1,-2 5 87,-2 3 0,-12 3 0,4 2 0,-6 5-44,-2 2 0,-8 4 0,-2 9 1,-1 3 414,1 3 1,-9 18-1,6 0 1,-2 7 0,1 8-1,4 3 1,5 5-1,2 5 1,3 8 0,-1 6-1,4 2 1,2-3 1362,2-5 1,11 5-1,-3-5-1377,6 5 0,2-8 0,0-5 0,2-5 0,6-2 0,8-3-216,4-6 1,11-3-1,3-12-368,2 0 1,10-2 0,13-6 0,6-7-331,7-5 1,3-6 0,-5-5 0,-1-10 0,-2-8-642,-5-4 0,-5-1 0,-11 6 315,1 2 1143,-11 0 0,8 0 0,-8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20:03:35.336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176 140 7580,'3'-13'1271,"5"5"1,-6 8-684,6 8 0,-5-3 0,-3 11-379,0 2 0,0-5 0,0 2 0,0 3-41,0 3 1,0 2 0,0 0-1,0 3 30,0 5 1,0-3 0,0 11 0,0 0-1,0-3 0,0 8 0,0-6 0,0 6-40,0 3 1,0-1 0,0 0 0,0 1-44,0-1 0,7-7 0,1 0 1,-3-1-30,-2-2 0,-3 6 0,0-11 0,2-3-73,6-2 1,-5-3 0,4 0 0,-4 0-7,-3 1 0,0-9 0,3 1-20,4 2 1,-2-5 0,8 2 3,-2 3 0,7-8 0,-3-2 0,6-3 89,2 3 1,0-5-1,3 4 1,2-2 21,3 3 1,11-5 0,-4 5 0,6-6-55,3-2 0,-1 0 0,0 0 0,1 0-82,-1 0 0,1 0 1,-4 0-1,-1 0-456,-4 0 0,-7-8 0,8-2-215,2-3 1,-15 8 0,-3-3 0,-2 3-258,0-3 1,-6 6 0,0-9-2129,4 1 3090,-9 8 0,10-19 0,-7 8 0</inkml:trace>
  <inkml:trace contextRef="#ctx0" brushRef="#br0" timeOffset="418">965 24 7819,'-2'-13'250,"-6"5"0,-7 6 354,-6 2 1,-10 2-1,-2 6 1,-4 5-332,-4 0 0,-3 5 1,-2-8-1,0 1 1,-3-1-1,-3-2 1,-2-1-1,5 1-57,8-3 0,-3 0 0,5 1 0,-2 1-421,2-2 0,-2 6 0,10-4 0,2 1-357,4 3 0,1-9 0,4 8 1,2-2-688,2 0 0,9 7 8,-9-7 1241,11 10 0,5-5 0,13 10 0</inkml:trace>
  <inkml:trace contextRef="#ctx0" brushRef="#br0" timeOffset="681">780 535 7597,'0'15'309,"0"1"0,-3-9 0,-7 9 0,-11 2 0,-7 0 0,-3 0 0,0-5 420,0-3 1,-10 6 0,5-6 0,0 0-735,5 1 1,-3-1-1,3-5 1,3 5 25,2 3 0,3-8 0,2 6 1,3-4-1175,3 1 0,-1 2 1,-7-4-1329,0 1 2481,10 1 0,-8-8 0,8 0 0</inkml:trace>
  <inkml:trace contextRef="#ctx0" brushRef="#br0" timeOffset="1479">1499 976 6808,'0'15'1056,"3"-2"1,5-3-376,7-5 0,-2-2 0,2-3-473,3 0 0,3 0 1,2 0-1,1 0-89,-1 0 0,-3-3 0,1-2 1,0-3-160,4 3 0,4-8 1,-6 1-1,0-4-97,0 1 1,8-1 0,0-7 0,-2 0-97,-4 0 0,-1-1 0,-1-1 0,-3-4 39,-4-2 1,2 0 0,-8 8 0,1 0 83,-1 0 0,-2-1 0,-8 1 0,0 0 19,0 0 0,-3 0 1,-5 2 146,-7 5 0,-6-2 1,-2 11-1,-3 2 29,-5 2 0,3 3 0,-8 3 1,0 4 55,0 9 0,5 4 0,-5 4 1,2-1 50,6 0 1,2 0 0,5 3 0,3 2 115,3 3 0,7 11 1,-5-4-1,3 4-24,5-4 0,2 6 0,3-5 0,3 5-61,4 2 1,6 0 0,11 1 0,-1-3-236,0-6 0,8 4 1,2-9-1,1 1 1,2-1-1,0-4 0,5-4 1,3-1-1,5-4 1,3-4-1,2-9 1,0-4-1,3-3 0,2-3 1,3-4-1,-3-9 1,1-4-1,-4-4 0,1-1 1,-5-4-1,-6-4-6532,-7-3 6544,5 7 0,-19-4 0,9 9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20:03:42.646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302 210 7999,'8'15'743,"0"1"0,7-9 0,-7 9 1,0-1-1,-1 1-110,1-1 0,0 1 0,-8 10-427,0 5 1,0-6 0,0 9 0,0-3 69,0 0 1,0 10 0,0-2 0,0 5-47,0 2 1,0 0 0,0 1 0,0-1 17,0 1 0,0-1 0,0 0 1,0-2-89,0-5 0,0 5 0,0-8 0,0 3 9,0-1 1,3-9-1,2 2 1,2-6 15,-1-1 1,-1 7 0,0-1-1,5-4-25,3-8 1,0 3 0,5-6-1,-2 3-71,2-2 0,2 5 0,3-9 0,3 4-55,5-1 0,-3-9 1,11 1-1,0-4 30,-3-3 0,8 0 1,-3 0-1,8-3-476,5-4 0,0-6 1,-7-11-1,-1 1-1040,1 0 1,-1 0-1,-2 2 639,-5 6 1,2-6-1,-10 8 1,-3-2-538,-2-1 1,-3 1 1349,0-8 0,1-1 0,-1 1 0</inkml:trace>
  <inkml:trace contextRef="#ctx0" brushRef="#br0" timeOffset="417">1138 1 7994,'-23'2'0,"-1"4"610,1 1 1,-3 4 0,-5-4 0,-7 6 0,-9 3 0,-7-1 0,-8 3 0,-2 0-42,2-2 1,-3 2-1,9-8 1,-1 3-770,0 5 1,3-5 0,8 0 0,-1 0-255,1 0 0,2-8 1,3 3-1,5-3 72,2 2 1,3-4 0,11 7 0,2-2-818,2 0 0,11 2 0,-3-2 1199,6 7 0,2 6 0,0 2 0</inkml:trace>
  <inkml:trace contextRef="#ctx0" brushRef="#br0" timeOffset="723">1045 697 7646,'23'0'1119,"-10"0"1,-5 0 0,-18 0 0,-11 0-491,-7 0 1,-21 8 0,2 0 0,-2-1-406,0 4 1,3-6 0,-1 8-1,3 0-233,6 0 1,-6-1-1,8 6 1,-3-5-163,0-2 0,9 7 1,-7-5-1,4 2-1564,5 1 1,-1-9-1,1 6 472,-3-3 0,0-2 1263,8-8 0,-1 0 0,1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20:03:45.067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0 790 7301,'8'15'2065,"0"1"1,2-3-1259,-2 2 0,5-5 0,10-10-614,0 0 1,3 0 0,2 0-177,3 0 0,0-2 1,-5-6-1,2-5-99,3 0 1,11-15 0,-4 5 0,4-6-312,-4-4 1,6 5-1,-5-9 1,2 1 113,-2 0 0,2 5 1,-10-5-1,-3 0 123,-2 0 0,-5 5 0,-3-5 1,-5 0 45,-3 0 0,-2 7 0,-8-4 0,0 2 161,0 0 0,0-8 1,-3 8-1,-5 3-17,-7 2 1,-6 11 0,-4 2-1,-6 2 1,-8 6 125,-5 3 0,-2 12 1,-1 8 91,1 10 0,-6 9 0,3 9 0,5 0 5,1 1 1,6-1 0,1 3 0,3 3 73,4 2 1,11 10-1,6-4 1,-1 2-47,0 0 0,8-3 1,-3 5-1,5-2-177,3 3 0,11-9 0,4-4 0,3-8 83,-2-5 1,12-11 0,-2 3 0,5-5-168,2-3 1,8 0 0,-2 0 0,8-2-398,7-6 0,-3-4 1,11-11-1,3 0-398,2 0 0,0-11 0,-3-4 0,-4-6 9,-4-2 1,6 0 0,-10-3 0,-6-2-17,-5-3 0,-12-3 778,2 3 0,5-5 0,0-10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20:03:58.500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302 163 9034,'0'-11'4618,"0"11"-4198,0 13 0,0 8 1,0 2-210,0 0 1,0 8 0,0 3 0,0 2-20,0 5 1,0 3-1,0 2 1,0 1-1,0-1 1,0 1-1,0-1 284,0 0 0,0 3-383,0 6 0,0-9 0,0 3-27,0-8 0,0-5 0,2 6 0,4-6-101,1-3 1,1-2 0,-5-8 0,2 1-59,2-1 0,9 0 0,-6 0 0,3 0-84,5 1 1,3-9 0,2 1-1,3-1-71,5-2 0,5 0 1,10-8-1,1 3 22,-1-3 1,8-3-1,3-4 1,0-3-186,-1-3 0,-1-10 1,-9 2-1,-2-4-743,-5-3 1,-6-1 0,-10 1 0,-2 0-1180,-6 0 2333,-4 0 0,-11-11 0,0-2 0</inkml:trace>
  <inkml:trace contextRef="#ctx0" brushRef="#br0" timeOffset="293">1068 0 9105,'-24'0'0,"1"0"0,0 0 399,0 0 1,-13 3 0,-8 2 0,-8 3 0,-2-3-1,0 0 1,-3 0 0,1 3 68,-1-3 0,0 0 0,8 0-621,3 3 0,-6 2 0,13-5 0,-2 6 1,0-1 98,2 0 1,11 6 0,-6-6 0,3 0-954,0 1 1,8 7-1,10-3 1007,3 6 0,-8 2 0,5 0 0</inkml:trace>
  <inkml:trace contextRef="#ctx0" brushRef="#br0" timeOffset="515">998 441 7590,'-3'23'0,"-2"0"0,-5 1 544,-3-1 1,-5 0-1,-10 0 1434,-3 1-1752,-11-12 0,4 9 0,-14-8 0,-2 0 1,0-3-1,0-2 0,0 0-356,2-3 0,-5-3 1,3-2-1,3 3-477,2 5 0,10-6 1,3 6-1,2-5-1823,6-3 2430,2 0 0,3 10 0,0 3 0</inkml:trace>
  <inkml:trace contextRef="#ctx0" brushRef="#br0" timeOffset="1411">1393 928 9302,'10'13'0,"3"-2"0,2-4 614,1 1 1,-1 0 0,8-8 0,1 0 0,-1 0 0,3-3 0,2-2-462,3-3 1,0-10-1,-5 3 1,2-6-245,3-2 0,3 0 1,-6 0-1,3-1-210,-3 1 1,-2 0-1,-3 0 1,0-3-42,1-5 0,-1 5 0,-3-5 166,-4 6 0,2-1 0,-10-3 0,-3-2 0,-3 3-13,-2 2 0,0 3 0,0 0 0,-2 0 181,-6-1 1,3 9 0,-10 2 0,-4 3 0,-1 5 0,-3 2 0,-1 3 0,1 0 0,0 3 1532,0 4-1406,0-4 1,-1 25 0,1-5-1,0 3 266,0 0 0,0 8 0,2 4 0,3 4 52,2-4 0,11 6 0,-3-5 159,6 5-483,2-8 0,0 5 0,0-8 0,0 1 10,0-1 1,2 6 0,6-8 0,5-3 8,0-2 1,15 3-1,-4-4 1,1-4-260,1 0 0,8-8 0,4-1 0,6-1-258,3-6 0,7-2 1,3-3-1,2-3-129,5-5 0,-7 3 1,0-10-1,-3-3-89,0-3 0,0-10 1,-10 0-1,-5 3 177,-8 2 1,2-5 0,-2 0 0,-5 3 425,-8 2 0,13-8 0,-5-2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20:03:56.221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256 163 7598,'13'-11'1969,"-3"11"1,-10 0 0,0 13-1759,0 8 1,-2 10 0,-3 0 0,-3 0 16,3 2 1,0 1 0,-1 7 0,-1-2 30,2 2 0,-6 10 0,3 4 0,3-4-20,3-2 1,2-2-1,0 2 1,0 2-62,0 3 1,0-7-1,0-9 1,0 1-35,0-3 0,7 0 1,1-7-1,0 2-189,2-3 1,-5-2-1,11-3 30,2 0 1,3 0-1,2-2 1,0-3-140,0-2 1,3-11-1,2 2 1,6-1 78,2 1 0,5-4 0,11 5 0,2-8-62,-2-8 0,7 3 0,3-11 0,2-2-475,-2-2 0,-5-1 0,-11 3 0,1 2-17,-1-2 0,-10 0 1,-7 0-1,-9 5-788,-4 3 1,-11-8 1002,3 3 1,-6-6 413,-2-2 0,-10 0 0,-3-1 0</inkml:trace>
  <inkml:trace contextRef="#ctx0" brushRef="#br0" timeOffset="320">1277 0 11063,'-23'0'445,"0"0"1,-3 0 0,-5 0 0,-7 0-43,-6 0 0,-3 8 1,-2 0-1,-2-1-421,-3 4 1,-8-9 0,5 9-1,0-4-144,0 1 1,3 2 0,8-4 0,-1 4 171,1 3 0,0-8 0,-1 5 1,3-2-640,6 0 0,4 10 0,11-5 0,0 0-699,0-6 1,10 6 0,2 0 1327,1 0 0,7 8 0,-7-9 0</inkml:trace>
  <inkml:trace contextRef="#ctx0" brushRef="#br0" timeOffset="590">999 464 10461,'0'24'0,"0"-1"0,0 0 0,-3-2 0,-4-3 888,-9-3 1,-15-2-1,-8 5 1,-4-5-675,-4-3 0,1 6 1,-1-9-1,1-1-111,0-4 1,-1-2 0,1 0 0,-1 3-403,1 5 0,-1-6 0,1 6 0,2-6-435,5-2 0,-2 8 1,8 2 44,-3 3 0,7-5 0,-2 8 1,5-1-1,6 1 689,4-1 0,-4 0 0,7 9 0</inkml:trace>
  <inkml:trace contextRef="#ctx0" brushRef="#br0" timeOffset="1424">1509 998 7931,'24'10'584,"-1"-7"1,0 5 0,0-6 0,0-2-1,1 0 1,-1-2-104,0-6 0,8 3 1,0-11-1,-3-2-476,-2-2 0,5 4 0,0 1 0,0-3 0,0-3-72,0-2 0,2 0 0,-4-1 36,2 1 0,-3 0 0,-10-3 0,-2-2-40,2-3 0,-5 0 1,-1 8-1,-1 0-345,-6-1 0,-2 1 0,-3-3 0,0-2 9,0-3 0,0 0 1,-3 8 276,-5 0 1,-5 10 0,-7 2 0,2 4 102,2-1 1,-2 0-1,-10 8 1,-3 3 0,0 5-1,0 7 1,0 6 0,3 4-1,2 6 1423,3 8 0,-1-3 1,1 3-934,0 2 0,7 6 0,4 2-291,1-3 1,4 6 0,7-14 0,0 6-1,2 0-4,6-5 1,5-3-1,10-8 1,0 3-359,0-3 0,11-2 0,2-5 1,3-3-290,-1-3 1,9-9 0,7 1 0,0-4-54,3-3 1,-6 0 0,9 0-1,-4-3 32,-4-4 1,5-6-1,-6-8 1,-4 3 499,-6 2 0,-2-9 0,7-11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20:04:12.474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302 232 7924,'0'-23'990,"0"8"0,0-1 93,0-2-299,0 8-507,0 0 0,0 28 0,0 5-14,0 3 0,0 7 0,0 1 0,0 2-57,0 5 1,-3 3 0,-2 2-1,-2 1-39,1-1 1,1 1 0,0-1 0,-3 0-39,3 1 0,3-1 0,2 1 0,0-3-74,0-6 1,0 3 0,0-7 0,0 2-133,0 5 0,7-7 1,4-1-1,-1-2 67,0 0 1,1 0 0,-4-8 0,6 1-23,0-1 1,8 8 0,-6 0 0,6-5 16,2-8 0,8 2 0,3-4 0,-1 2 0,3-3-266,0-7 0,6 2 1,9-2-28,3-3 0,3-2 0,-5-3 0,2-3-339,-3-5 1,-2-2 0,-2-8 0,-3 3-689,-6-3 0,-4-3 1335,-11-2 0,11-11 0,2-2 0</inkml:trace>
  <inkml:trace contextRef="#ctx0" brushRef="#br0" timeOffset="346">1138 0 7290,'-16'0'316,"1"0"668,-3 0 0,-6 0 0,-7 3 0,-7 2-772,-6 3 0,-5 2 0,-3-5 0,-4 6 0,-4-1 0,-2 3 0,0-3 0,3 0-320,2-4 0,1 7 0,4-1 1,1 4-803,7-1 0,-3-7 0,11 5 0,0 0-1794,5 0 2704,-5-8 0,10 26 0,-7-5 0</inkml:trace>
  <inkml:trace contextRef="#ctx0" brushRef="#br0" timeOffset="613">952 511 7983,'13'10'1053,"-5"6"1,-6 4-787,-2 4 1,-2-4 0,-9-2-1,-12-2-47,-13 2 1,-16-5-1,-2 2 1,0 1-180,-3-3 0,-2 5 1,-8-8-1,2 3-113,4 5 0,9-8 0,-2 1 0,7-4-21,9 1 0,-4 0 1,9-6-1,-1 3-413,1 3 0,2 0 506,8-8 0,0 10 0,-1 3 0</inkml:trace>
  <inkml:trace contextRef="#ctx0" brushRef="#br0" timeOffset="1313">1346 1022 8685,'11'12'789,"-6"-1"1,10-11 0,3 0 0,3 0-264,2 0 1,0 0 0,3-3 0,3-2-409,2-3 1,7-10 0,-7 3 0,0-6-53,3-2 1,-6 0 0,8 0 0,-2-1-174,-6 1 0,0 0 1,1-3-1,2-2-276,-3-3 1,-2-8 0,-5 8-1,-3 3 45,-3 2 0,-10-5 0,6 0 0,-4 3-483,1 2 705,0-8 1,-8 9 0,-3-4-42,-5 11 1,-4-2-1,-12 7 1,1 0 147,0 5 0,0 6 0,-1 2 0,-1 0 3,-6 0 1,2 10-1,-7 5 1,3 9 673,4 6 0,-4 7 0,2 9 0,3 0-219,2 1 0,10 2 1,3 2-1,0 4-114,1-4 1,6-2 0,-1-2 0,4-4-185,3-4 1,8 5 0,2-8-1,3 0-55,5-5 1,3-5 0,5-3 0,2 0-128,3 0 0,10-7 0,-2-3 0,7-3-57,8-5 0,6-2 0,9-3 0,-2-3 0,0-4 0,-2-9-288,-1-5 0,6-2 0,-16 0 1,-2 0-1,-6 0 0,-7-1 0,-6 1 376,1 0 0,-8 0 0,7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9:40:23.214"/>
    </inkml:context>
    <inkml:brush xml:id="br0">
      <inkml:brushProperty name="width" value="0.68571" units="cm"/>
      <inkml:brushProperty name="height" value="0.68571" units="cm"/>
      <inkml:brushProperty name="color" value="#004F8B"/>
    </inkml:brush>
  </inkml:definitions>
  <inkml:trace contextRef="#ctx0" brushRef="#br0">1996 70 6999,'0'-26'983,"0"-5"0,-10 28 0,7-7-341,-7 31-525,10-16 162,0 36-107,0-36 427,0 26-571,0-28 13,0 17 465,0-7-512,-10 10 33,7 1-98,-7-1-116,10 0 197,0 0-4,0-10-8,0 8 42,0 2 50,0 3 141,0 7-133,0-9 56,0-1-179,0 10 8,0-17 14,-10 15-89,7-8 91,-7 3-85,10 7 98,0-10 11,0 11-23,0-8 30,0 7 25,0 1 124,0-8-92,0 17 14,0-6 1,0 1-86,0 1-24,0-21 17,0 23-15,0-15 0,0 13 4,0-1 0,0-20 1,0 24 0,0-24 0,0 20 1,0-20 0,0 16 0,0-11 0,10-10-187,-7 28 215,7-25-176,-10 28 148,0-8 0,0 2-17,0 1 10,0-21 9,0 13-1,0-8 188,0 3-217,0 8 176,0-11-155,0 0-2,0 0 7,0 0 1,0 1 3,0-1-6,0 0-17,0 0 20,0-10 3,0 8 0,0-8 5,0 10-2,0-10-2,0 7-1,-10-17-599,7 7 488,-18-10-490,19 11 492,-19-9-534,19 9 542,-19-11-500,8 10 202,0-8 373,-18 9-418,26-11 462,-26 0-518,18 0 552,-10 0-506,0 0 546,0 0-250,-1 0 197,1 0-44,0 0-39,0 0-11,-1 0 4,1 0 1,-10 0 17,7 0 24,-8 0 31,11 0-3,0 0-16,0 0-16,0 10 11,-1-7-15,1 7 40,0-10 47,0 0 25,0 0-71,-1 0-21,11 0-29,-7 0-3,7 0 28,-10 0 4,-1 0 11,12 0-10,-9 0 3,18 0-14,-17 0-19,7 0-47,0 0 40,-8 0 31,8 0-7,-10 0 26,0 0-11,0 0-11,0 0 2,-1 0 1,1 0 1,10 0-1,-7 0 0,-4 0 0,-1 0 0,-9 0 0,21 0 0,-7-10 24,7 7-14,-10-7 11,-1 10-21,1 0 0,10 0 0,-7 0 0,7 0 0,-11 0-23,1 0 12,0 0-16,0 0 23,10 0 2,-8 0 0,19 0-3,-19 0-9,19 0-8,-19 0-31,8 0 41,0 0 13,-8 0 10,9 0-5,-1 0-3,-8 0-3,18 0 0,-17 0-5,7 0-2,-10 0 7,10 0 0,-8 0 3,19 0-3,-19 0 0,18-11 37,-17 9-33,7-8 107,-10 10 4,10 0-223,3 0 121,-1-11 33,9 9 13,-9-19-50,11 8 31,0-10-27,0 0 20,0 0 4,0-1 2,0 11 13,0-7 4,0 7-47,0 0-6,0-8 0,0 8-13,0-10 9,0 10 0,0-7 1,0 7 5,0-10 14,0 10-2,0-8-15,0 19-3,0-19 1,0 8-6,0 0 6,0-8 0,0 9 0,-10-12-7,7 11 6,-7-7-8,10 7 9,0-10 0,0 0 0,0-1 0,0 1 0,0 0 8,0 10-1,0-8 21,-10 9-6,7-22 39,-7 8-53,10-7 23,0 9-42,0-9-3,0 7 10,0-7 2,0 9 15,0 1-15,0 0 8,-10 0-13,7 0 8,-7-1-8,10 1 7,0 0 0,0 0 0,0-11-32,0 8 16,0-7 19,0 10-1,0-1 10,0-9-11,0 7-13,0-7 6,-11 9-2,9 1 11,-9 0-12,11 0 13,0-11-44,0 9-29,0-9 6,0 0 46,0 9 12,0-9-7,0 11 14,0 0-22,0 0-3,0-1 30,0-9 7,-10 7-17,8 3 7,-9 2-12,11 19 8,0-19 0,0 8 0,0-10 0,0 10 178,0 3-124,0-1 56,0-2 52,0 1-90,11 1 0,1 11-17,1 0-2,8 0 14,-18 0-50,17 0-25,-7 0 4,10 0-47,1 0 100,-1 0 50,-10 0-54,7 0-47,-7 0 41,10 0-41,-10 0 68,8 11 54,-8-9-44,10 8-31,0-10 8,-10 0 10,8 0-14,-8 0-9,10 0-66,0 0 19,0 0 12,-10 0 66,8 0-23,-8 0-27,10 0 75,0 0-88,0 11-14,0-9 26,1 9-6,-1-11-8,0 0 44,0 0 3,1 0-31,-1 0-15,0 10 21,0-7 28,0 7 36,1-10-49,-1 0-20,10 0 1,-4 0 10,9 0-33,-20 0 0,24 0-9,-27 0 3,19 10 1,-11-7 16,10 7 13,-7-10-18,8 0 17,-11 0-13,0 0-12,11 0 0,-9 0-9,9 0 3,-11 0-5,0 0 12,1 0 0,-1 0 0,0 0 0,0 0-10,0 0-14,-10 0 8,8 0 20,-8-10 15,10 7-17,0-7 7,0 10-9,1 0 0,9 0-222,-7 0-762,8 0 0,-22 0 921,-1 0 1,-32 20-1,-5 6 1</inkml:trace>
  <inkml:trace contextRef="#ctx0" brushRef="#br0" timeOffset="2790">1741 371 8062,'0'47'245,"0"-1"1,0 1 0,-3 2 0,-2 5-1,-3 8 1,1 2 0,7 1 0,0-4-1,0 4 1,0 2 0,0 3 0,2-3-137,6-5 0,-5 5 0,4-8 0,-4 0 1,-3-2-1,0-3 0,3 0 0,2-2 1,2-3 381,-1-3 1,-4-7-88,-2 0 1,0-1-761,0 9 617,0-21-454,-10 4 0,5-42 175,-11-12 0,11-17 0,-3-23 1,3 4-8,-3 4 0,3-9 0,-8 3 0,0-7-4,1-9 1,4-2-1,-5-7 1,0 2-31,0-3 0,0 5 0,-5 1 1,3 4-29,-3 11 0,5 0 0,0 13-38,3 3 0,-8-6-164,2 3 261,6 10 1,-1 26-6,11 26 0,0 23 1,0 25-1,0 6 35,0 10 1,0 1-1,0 12 1,0 0-5,0-3 0,0 9 0,0-6 0,0 5 14,0 3 0,0-13 0,3-8 40,5-8 1,-6 6-139,6 7 1,-3-2-373,3-13 212,-5-26 0,7-13 0,-10-30 177,0-19 0,-8-13 0,0-10 0,3-5-23,3-8 0,-6-13 0,0-5 0,3-2 51,2-6 0,-4-10 1,3 48-1,0 0 1,-4-46-21,-2 8 1,7-2-1,-7 8 1,2 2-34,1 10 1,-9 0 105,8 9 0,-12 6-47,-4 9 1,12 25 0,-6 34-1,7 31 142,3 28 1,4-22 0,1 3 0,2 4-1,2 0 1,-1 1 0,0 0-32,0 2 1,0 1 0,0 4-1,0-1 1,0-1 0,0 1 0,0-2-1,0-1-20,0-1 1,0-1-1,0 1 1,0-1-1,1-8 1,0-2 0,4 47 18,3-9 1,0-17-1,-8-16-383,0-5 121,0-13 1,0-20-1,-3-29 104,-4-23 0,1-24 0,-6-2 0,-1-5 21,0-2 1,5-1-1,-5-2 1,0-6-10,0-7 0,6-5 1,-9-3-1,1 0 19,2 1 0,-5 7 0,7 2 0,1 3 42,0 5 0,-8 13 0,2 8 34,-4 5-26,-4 13 0,1 21 1,3 28 113,4 23 0,6 23 1,10 5-1,0 9-20,0 4 1,0 8 0,0-5-1,2 0 71,6 0 1,-5-5 0,7-11 0,-2-2-136,0 3 1,-1-9 0,-7-2-81,0-5 0,8-2-663,0-1 468,-1-20 0,-7-3 257,0-30 0,0-19 0,-2-28 0,-3-1-11,-3-1 0,0 2 0,8-14 0,0-4-12,0 0 1,-7-8 0,-1 3 0,3-1-4,2-2 0,-5 19 1,-2-1-1,0 10 46,-1 6 0,-7 15 1,0 10-1,-5 16 1,0 28-1,10 21 0,8 18 1,5 2-1,0 3 1,0 0-1,0 6 0,0-1 1,0-2-1,0-6 1,0-2-1,0 0 1,0 0-1,0-3 0,2 0 642,6 1-1255,-5-19 388,7 3 1,-10-29 0,0-15 157,0-23 0,0-16 0,-3-7 0,-2-3 15,-2-5 0,-1-6 0,5-12 1,-2-3-5,-3-2 1,-7-8 0,5 8 0,-1 2 35,1 3 0,-6 5 0,6 2 72,-3 3 1,-2 3-32,-8-3 1,4 21-56,-4 25 1,13 19-1,-11 30 1,8 14 154,8 12 1,-5 16 0,2 5 0,3 2-84,2 6 0,3-5 0,0-1 0,3-2-13,5-5 0,-6-3 0,9-2 0,-4-3-38,1-5 1,2-6 0,-4-9-55,1-1-276,1-10 1,0-10 223,0-26 1,-1-18 0,-9-36-1,-3-8 60,-3-5 1,-2-3 0,4-2 0,-1-3-30,1-2 0,-4-11 1,2 6-1,1-1 56,-4 6 0,6 5 1,-8 2-1,0 0 13,1 1 0,4 2 0,-5 5 12,3 8 0,-8 5 120,2 2-108,-5 11 1,-7 34 0,5 25 0,7 15 96,3 9 0,11 12 0,-6 11 1,6 10-74,2 2 1,0 1-1,0-8 1,0 4-36,0 4 1,0-8 0,2 2-1,3-5 17,3-2 0,0-3 0,-6-3-437,6-2-21,-5-20 242,17 12 0,-17-62 0,5-13 115,-6-22 1,-2-22-1,0 3 1,-2-7-14,-6-9 1,5 3 0,-4-10-1,1 0-3,-1 3 0,4-3 1,-7 12-1,2 9 62,0 5 0,-10-6 25,3 3 0,-1 8-9,-7 8 1,13 35 119,-13 35 0,7 12 1,1 26-1,7 5 1,5 5-23,3 5 0,0 8 0,0-5 0,0 0-39,0 0 0,3 5 0,2-5 0,5-2-73,3-6 0,-8-8 1,6-17-20,-1-1-245,3-10 1,8-18 134,-6-26 1,3-15 0,-10-23 0,-3-1 31,-2 1 0,-3-11 1,0-5-1,0-2 6,0 2 0,0-13 1,0 6 82,0-4 0,0 1 0,0 3 0,0 2 20,0 5 1,-3 5 0,-2 10 0,-5 1 44,-3 0 155,7 10 1,-14 10 17,4 26 1,6 7 35,2 32 1,8 8-124,8 7 1,5-8-173,10-7 1,3-21-71,5-3 1,-10-12-70,9-11 0,-6-5 51,14-10 0,-7-3 19,8-5 1,-13-5 43,-3-10 1,0-1 0,-10-2-36,0-5 1,-3 3 47,-10-11 1,0 10-18,0-2 124,0 15 0,-2 24 64,-6 30 1,3 11-1,-8 31 33,3 0 1,-1-16-71,4 5 1,4-4 11,-5 4-154,6-20-19,2 15 80,0-25 0,0 17 0,0-10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0T19:02:16.891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2090 117,'64'0,"-12"0,-94-5,-19-1,25 4,-31-13,-3-1,11 11,-24-26,32 28,-1 3,-1-5,0 0,-5 4,0 2,5-1,0 0,-4 0,1 0,-40 0,40 0,-1 0,4 0,0 0,-5 0,0 0,-35 2,1 6,30-5,3 2,-1 0,-17-5,-16 0,36 0,24 0,9 0,-9 0,-3 10,-11-7,22-24,4-17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9:40:37.639"/>
    </inkml:context>
    <inkml:brush xml:id="br0">
      <inkml:brushProperty name="width" value="0.6" units="cm"/>
      <inkml:brushProperty name="height" value="0.6" units="cm"/>
      <inkml:brushProperty name="color" value="#004F8B"/>
    </inkml:brush>
  </inkml:definitions>
  <inkml:trace contextRef="#ctx0" brushRef="#br0">2113 163 5945,'0'-26'511,"0"6"101,0 20-597,21 20 30,-16-15-9,15 16-25,-20-21 170,11 0 18,2 0-191,-1 0-18,-1 0-114,-1 0-139,-7-10 250,-3-3 13,-3 0 140,-7 3-130,10-1-11,0 9-13,0-19 41,0 18-32,0-17 3,-11 17 24,9-7 183,-8 31-4,10-16-116,0 36-35,0-26-113,0 9 147,0-14 1,0 3-1,0 10-27,0 13 0,0 0 23,0 3 1,0 0 40,0 7-33,0-20-121,10 5-35,-8-18 27,9 10 31,-11-10 5,0 7 11,0-17-6,0 18 3,0-19 41,0 19 36,0-19-28,0 19-13,0-8-56,0 10 5,0 0 1,0 1 11,0-1 1,0-10 0,0 18 6,0-16-7,0 19 2,0-11 7,0 0 1,0 0-13,0 0 2,0 1-2,0-1 2,0 0 1,0 0 0,0 0 13,0 11 27,0-8-34,0 7-5,0-9 1,0 1-6,0 6 36,-11-15 0,9 15-15,-8-8-17,10 3 10,0 18 0,0-16 3,0 11 0,0-16 14,0 8-15,0-21 1,0 24-13,0-11-6,0-10-3,0 28 55,0-26 0,0 21-2,0-5-16,0-15-51,0 25 15,0-25-3,0 17 8,0-10 2,0 1 1,0 9 0,0-7 0,0 7-15,0-9-32,0-1 42,0 0 8,0 0-7,0 0 10,0 1 0,0-1-11,0 0 5,0-10-1,0 8-1,0-19-14,0 19-16,0-19 20,0 19 110,0-18-101,-11 7-7,-2-10 6,0 0 11,-7 0 63,17 0-29,-17 0 31,7 0-38,-10 0 15,-1 0 30,11 0-7,-7 0-25,17 0-80,-17 0 2,7 0 21,-10 0 70,10 0 29,-8 10-44,8-7-41,-10 7 14,0-10 38,-1 0-36,1 0-18,-10 0-12,7 0 21,-18 0-34,18 0 24,-18 0 1,19 0 17,-9 0 3,21 0 22,-18 0 12,16-10-39,-19 7-22,11-7 9,0 10-11,0 0 4,-1 0 16,1 0-4,0 0 19,0 0-22,0 0 6,-1 0-32,-9 0 17,7-10 2,-7 7 8,-1-7 4,8 10-9,-7 0 2,20 0-6,-8 0 8,8 0-6,-10 0 1,10 0 0,-7 0-3,7 0-11,-10 0-5,-1 0 5,1 10 5,0-7 10,10 7-67,-18-10 5,16 0 11,-19 0-13,11 0 59,0 0 18,-1-10 3,1 7-12,0-7-2,0 10-4,0 0 0,-1 0 0,1 0 0,0 0 0,0 0 0,0 0 0,10 0 0,-8 0 0,8 0 0,-10 0 0,10 0-2,-8 0-23,8 0 1,-10 0 11,0 0 12,0 0 4,0 0-25,-1 0-1,12 0 8,-9 0 4,8 0 1,0 0-19,-7 0-12,17 0 20,-18 0 858,19 0-888,-9-11-125,11-1 131,0-1 40,0-8 5,0 8-2,0-10-27,0 0 27,-10-1 62,8 1-12,-9 0 96,11 10-132,0-7-22,0 7-19,0-11 18,0 1 11,0 0-15,0 10-32,0-8 21,0-2-32,0-3 51,0-7 21,-10 10-5,7 10-3,-7-18-3,10 15 1,0-17 26,0 10-13,0-1 16,0 1 1,-8-3 59,1-4-23,-1 14-56,8-15-31,0 18 18,0-10-45,0-10 37,-11-4 6,9 1 7,-8 3-6,10-1 0,0 8 0,0-7 0,0 10 0,0 0 0,0-1 0,0 1-16,0-10-48,0 7 44,0-18 12,-11 18 18,9-18 4,-9 19-7,11-9-6,0 0-1,0 9-1,0-19 1,0 18 0,0-18 0,0 18 0,-10-7 0,7 10 86,-7-11-84,10 8 6,0-17 7,0 17-40,0-18 17,0 18 7,-10-7 1,7-1 0,-7 8 5,10-7 25,0 10-23,0-1 0,0 1-12,0 0 81,0 0 96,0 0-80,0-1-7,0 11-126,0-7 70,0 17 16,0-17-22,0 17-11,10-7 5,3 10 52,0 0 12,8-11-53,2 9 102,3-9 21,7 11-92,-10 0-92,11 0 87,-8 0-35,-3 0-27,8 0 78,-16 11 17,19-9 15,-1 9-29,-7-11 13,8 0-47,-1 0-64,-7 0 56,8 0 26,-11 0-8,10 0-25,-7 0-38,8 0 2,-11 0 30,0 0-13,0 0 3,0 0 61,1 0 5,-1 0-65,10 0 2,-7 10-12,18-7-10,-18 7 6,7-10 1,-7 0 17,5 0 46,-15 10 3,25-7-15,-26 7-25,29-10-8,-18 0-1,7 0 13,1 0-20,-8 0 25,7 0-6,-10 0 19,1 0 55,9 0-30,-7 0-34,18 0-17,-18 0-50,7 0 1,1 0 25,-9 0 4,19 0-4,-18 0-5,8 0-2,-11 0 1,-5 0-7,5 0 14,-15 0-16,23 0-20,-18 0 27,10 0 3,0 0-17,0 0-30,0 0 0,11 0-2,-8 0-2,7 0-138,-9 10 42,-1-7-40,0 7-46,-10-10-53,7 0-13,-17 0 0,15 13 104,-10 10 1,0 3 123,-8 13 1,0-16 69,0 8 0,0-8-82,0 16 1,0 0 198,0 7 0,0 0-107,0 1 0,0-1 1,0 3 23,0 5 0,-3-2-48,-5 10 0,6-11 0,-6 6-16,5 0 0,3-8 0,0 5 31,0-5 1,0 13 0,0 0 0,0-5 2,0-6 0,-7-2 1,-1 3-1,3 2 4,2-3 0,3-2 0,0-2 1,0-1-29,0 1 0,0-1 0,0 1 0,0-1-8,0 0 1,0 3-72,0 6 1,0-6-332,0 5-6,0-16 374,-10-14 0,5-19 44,-11-21 1,11-4 0,-3-24 39,6-5 1,2 5 0,-3 5 0,-2-5 28,-3-7 0,1-8 1,7-11-1,-3 0-37,-5 1 1,6-16 0,-9-3-1,4-2-22,-1-8 0,-2 13 1,4-8-1,-1 8 8,1 10 0,-4 0 0,2 21 1,1 2-23,-4 3 0,9 11 0,-9-1 21,1-2 0,8 5-11,-6-3 58,5 21 65,3-13 1,-2 34-83,-6 4 1,5 24 0,-4 23 0,4 0-8,3 3 1,-8 0-1,1 7 1,1-2-1,4 3 1,2 10-1,0 2 1,0-5-3,0-7 1,0 2-1,0-5 1,0 2-10,0-2 0,0 5 1,0-8-1,0 1 1,0-6 0,0 2 1,0-1-1,0-4-7,0-2 0,0-10-120,0 0 62,0-1-249,0-2 1,0-18 297,0-25 0,0-29 1,0-29 21,0-2 1,0-8 0,0 13-1,-3-5 11,-4-2 1,4-9 0,-5-2-14,6-2 0,-6-3 1,0-8-1,3 3 1,0 5-8,-3 7 1,6 9 0,-6 4-7,5 3 0,-5 3 11,1-3 75,-1 16 1,0 30-58,1 32 0,-1 20 0,8 33 0,0 4 34,0 4 1,-8 11 0,0 7 0,3-5-8,3 1 0,2-1 0,0 0 0,0-2-27,0-3 0,0-10 0,0 2 0,0-7-2,0-9 0,0-4 0,0-10 0,0-1 0,0 8-212,0 0-553,0-20 705,0-3 0,0-41 1,0-6-38,0-17 0,0-14 1,0-7-1,0-8 149,0-5 1,0-10 0,0-6-1,0-7-56,0 39 1,0-1 0,-4-3 0,0-1 0,-1-2 0,0 0 0,-1 1 0,1 0-32,0 3-1,0 0 1,0-1 0,0 2 0,-3-43 0,-5 11-38,0 10 1,-5 3 0,8 18-16,-3 2 113,-3 3 129,-7 13 1,2 26-1,6 28-64,7 23 1,6 16-1,2 15 1,-3 3-33,-5 2 0,6 11 0,-6 0 0,5 7-92,3-45 0,0 1 1,0-1-1,0 0 1,0 43-1,0-3 15,0-4 0,0 1 0,0-12 0,0-5-21,0-6 1,0-12 0,0 2-127,0-5-226,0-3 192,0-10 1,0-28-1,-2-29 184,-6-20 0,6-13 0,-9 0 0,4-8 26,-1-5 0,-8-18 0,9-3 0,-1-2-6,-2-8 0,4 3 0,0 41 0,-1-1 0,2 1 0,0 0-11,3 1 0,-1 0 0,-2 0 0,0 0 0,-6-42 0,1 5-10,0 15 0,-6 13 44,9 16 66,-12-1 0,1 55 0,-5 31 0,8 35-16,2 24 0,11-42 1,1 2-1,-3 5 0,1 0 1,1 0-1,1 1-39,1-1 1,0 0 0,0-4 0,0-2 0,0-2 0,0-2 0,0 1 0,0-2-2,0 46 0,0-47 1,0-1-1,0 32 1,0 1-77,0-6 0,8-15 1,-1-5-183,-1-1-220,-4-27 1,-4 4 348,-6-40 1,5-11-1,-7-31 1,2-3 14,1-2 1,-9-11 0,8 3 0,3-5 22,3-2 1,-6-11 0,0-5 0,3-3 107,2 3 1,3-13-1,-2 5 1,-3 0-105,-3 6 1,0 7 0,6 10 0,-4 3-21,-1 5 0,-9 13-72,8 10 221,-10 11 1,8 25-1,-5 27 1,7 17 23,5 13 1,-4 0-1,-1 13 1,3 8-19,2 5 1,3-3 0,0 6-90,0-3 0,0 0 0,0-5 0,0 2 1,0-5 33,0-7 0,3-1 0,2-10-193,3-2 0,-1-3-80,-7-3-5,11-10 0,-9-10 162,6-26 0,-5-15 0,-3-32 0,0-4 39,0-11 0,0 0 0,0-18 0,-3 0 47,-5-5 0,6-5 1,-9-6-1,4-2-7,3 48 0,0 0 0,-1-1 0,0 1 0,-1-38 0,-4 8 31,-3 11 1,-2 15 64,-9-1-15,1 17 0,-5 35 1,2 29-1,8 20 132,5 16 1,5 13-1,8 5 0,0 0-123,0 0 1,0 5 0,0-8 0,0-2-94,0-3 1,0 6 0,0-3 0,0-6-23,0-4 1,3-14-1,2 3 1,3-5 11,-3-2 0,0-1-598,3 1 65,-5-11 379,7-13 1,-10-72 120,0-21 1,0-23-1,0 26 1,0-13-6,0-10 0,0 3 0,-1 35 0,-1 0 1,0 2-1,-1 0 31,0 0 1,-2-1 0,0 1 0,0 0 0,-3-43-1,-5 3 24,1 4 0,-7 9 0,9 15 0,-3 8 12,-5 5 0,3 10-24,-8 1 1,2 27 152,-18 19 0,19 28 1,-1 42-1,8 7 23,8 5 1,2 3-1,3 2 1,0 1-125,0-4 1,0-39 0,0 0 0,0 40 0,0 0-44,0-5 1,8-1-1,2-9 1,1-4-43,-1-1 1,5-14 0,-7-2-52,-3-1-361,8-17 101,-10 5 0,7-31 308,-10-21 1,0-25-1,0-42 1,0 3-36,0-3 0,-8-3 1,1 1-1,2-8 104,2-5 1,-1 39 0,0-1 0,0-2 0,0-1 0,1 1 0,-1 0-11,-2 4 0,1-1 0,3-3 0,-1 0 0,-12-36 0,-1 2-5,3 8 0,-7 10 0,4 9-36,-4 6 50,-4 6 1,1 31 0,3 26 74,4 33 0,3 29 1,8 13-1,-3 7-66,5-39 1,1 1-1,1-1 1,0 1-1,0 2 1,2 0-1,-2 0 1,2-2-1,0-1 1,0-1-1,4 43 88,3-3-152,10 0 0,-13-5 0,8-5 0,-2-5 0,-4-11 11,4-4 1,-9-14-211,6-7-15,5-1 1,-11-17 90,6-21 1,-5-28 0,-3-29 0,0 0 64,0 1 1,-3-9-1,-2 1 1,-3-9 56,3-4 1,2 0-1,1 4 1,-3-4 24,-3-8 1,-2 5 0,5 5-1,-6 8-11,-2 5 0,6 11 0,-9-6 40,-2 0 1,5 16 26,-2-5 148,10 25 301,-16-10-129,18 18-352,-7-10 0,23 2 146,10 6-441,-10-6 167,28-2 1,-18-13 71,16-11 1,-3 9 31,-5-1 0,-10 18-5,10-2 84,-21 5 30,31-5 1,-15 2-56,21 6 1,-9 5-20,1 10 0,-8 0-15,8 0 1,-1 2 64,9 6 1,-9-3-97,1 11 0,-8-4-21,8 4 18,-11 5-31,16 2-189,-18 3-358,-3-3 440,-13-13 1,-15-2 125,-10 0 0,-11-1-23,-21-7 0,1 0 1,0-2 10,-1-6 0,1 5 45,-1-4 0,1-4 22,-1 4 1,1-1 31,0 8 1,7-8 186,0 0 1,1-7-32,-9 7 0,1-7-362,-1 7-78,11 0 94,-8-2 169,29 7 174,-6-7-143,21 10-120,11 21-210,-9-16-242,19 26 410,-19-18 1,9 20 32,-11 6 0,0 5 0,0 2-190,0 0 1,-3-7-438,-5 0 681,6 10 0,-19 0 0,8 8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9:41:07.533"/>
    </inkml:context>
    <inkml:brush xml:id="br0">
      <inkml:brushProperty name="width" value="0.6" units="cm"/>
      <inkml:brushProperty name="height" value="0.6" units="cm"/>
      <inkml:brushProperty name="color" value="#004F8B"/>
    </inkml:brush>
  </inkml:definitions>
  <inkml:trace contextRef="#ctx0" brushRef="#br0">2159 233 7350,'0'-36'-879,"-10"2"1030,7 21 53,-18-7 11,19 17 378,-8-7-338,10 30-70,10-14 80,-8 24-732,9-27 461,-11-34 113,0 21-11,0-42-94,-11 39-104,9 0 581,-8 3-457,10 41-22,0-23 17,0 23 62,0-31-117,10 0 37,3-21 1,0 16 0,-3-26 0,-10 28 0,0-17-14,-10 17-8,7-17 16,-7 17 30,10-7 0,0 30 12,0 11 1,0-5 53,0 5-36,0-21-42,0 21 84,0-18-28,0 10-7,0 1 10,0 9-102,0-7 37,0-3-1,0-2 76,0-8-14,0 10-22,0 0-31,0 0 13,0 0 7,0 11 27,0-8-63,0 7 13,-11 1-28,9-8 21,-8-3-1,10 8 9,0-16 28,0 29-31,0-18-14,0 7 4,0-9-3,-11-1-1,9 0 19,-9 11 121,11-9-128,0 9 23,0-11 11,0 11-37,0-9 11,0 9-23,0-1-9,0-7 14,11 8-1,-9-11 4,9 0 0,-11 0 0,0 1 6,0-1 0,0 0 0,0 3-3,0 5-2,0-16-2,-11 26 0,9-25-7,-9 17-18,11-9 11,0-1-11,0 0 21,0 11 0,0 2 6,0 0-2,0 8 0,3-16 0,2 11 0,3 2-42,-3 3 17,-2-18-4,-3-6 25,0-9 11,0 1 2,0 12-4,0-1-2,0-10-2,0-3 0,0 0 17,0 3 24,0 0 12,0 8-1,0-19 12,0 19-17,0-18 97,0 17-57,0-17-10,0 17-209,0-17 131,0 18 1,0-19 177,-11 9-54,-2-11-26,0 0-27,-7 10-65,7-8 29,-10 9 19,0-11 0,10 0-37,-8 0 62,8 0-39,-10 0 15,0 0 8,-1 0-52,1 0 39,10 0 6,-7 0 12,7 0-9,-10 0-10,-1-11-66,1 9 16,10-8 8,-7 10 9,7 0 79,-21 0 15,9 0-69,-9 0-37,11 0-8,0 0-20,-1 0 37,1 0 43,0 0 41,0 0-63,0 0-42,-1 0-5,1 0 3,0 0 4,0 0 6,-1 0 1,1 0 0,-10 0 0,7 0 0,-8 0 0,11 0 0,0 0 0,0 0 0,-11 0 0,8 0 0,-7 0-3,-1 0-11,19 0-1,-16 0-6,18 0 19,-10 0 9,0 0-3,-1 0-1,1 0-3,0 0 0,-10 0 0,7 0-41,-8 0-99,11 0 27,0 0 31,0 0 62,-11-11 2,8 9-5,-7-9 13,20 11 37,-8 0-18,8 0 0,-10 0-8,0 0-1,0 0 0,0 0 0,-1 0 0,1 0-6,0 0-22,10 0 29,-8 0 2,19 0-62,-19 0-7,8 0 0,-10-10-10,0 7 43,10-7 19,-8 10 36,19 0-29,-19 0-71,19 0-21,-19 0-20,8 0 10,-10 0 143,10 0-37,-8-10-14,8 7 102,0-7 97,3 10-46,10-10-81,0-3-12,0-11-75,0-9 31,0 7-19,0 3 46,0 2 71,0 8-64,0-10 1,-8-3-11,1-5-4,-1 16-21,8-26-16,-10 25 63,7-7 0,-7 0-33,10 0 0,0 5-1,0-13 14,0 20 35,0-20-31,0 8 28,0-3-23,0-17-9,0 17-25,0-18 32,0 18 11,0-7 47,0-1-71,0 8-35,0-18 28,0 19-43,0-19 26,0 28 5,0-25 0,0 23 0,0-21 0,-8 16 0,0-8 0,1 21 0,7-21 0,0 15 5,0-14 1,0 9-1,0-10 0,0 15-4,0-14 1,0 14 4,0-15-16,0 21 8,0-31 2,0 25 0,0-17 0,0-1 0,0 8 0,0-7-39,0 9-9,10 1-34,-8 10 47,9-7-50,-11 7-14,0-21 48,0 9 45,0 1 15,0 4 12,0 7-3,0-10-15,0-1-3,10 1 0,-7 0 0,7 10 0,-10-8 0,0 9 0,0-12 0,0 1 20,0 0 30,0 10-25,10 3-8,-7-1 17,7 9-34,-10-19 117,10 19-2,-7-9-72,18 1 0,-14 7 136,17-4-58,-17 4 89,24 3 23,-18 0-79,21 0-177,-8 0 50,7 10-61,-10-7-7,0 7 122,1-10 28,9 0-77,-7 0-52,8 0 25,-1 11 14,-7-9-10,7 9 4,-9-11 0,1 0 86,6 0-46,-15 0 15,15 0 31,-8 0-31,3 0 46,7-11-90,1 9-27,-8-9 45,7 11 90,-10 0 69,0 0-53,-10 0-46,8 0-59,2 0 26,3 0-50,18 0 1,-16 8 23,11 0 3,-21 0-2,13-8-71,-8 0 1,5 0 19,11 0 0,-16 7-6,8 1 8,-20 0 5,30 2 0,-23-7 19,21 4 4,-21-4-19,13-3 7,-8 0-24,3 0 8,17 0 4,-17 0 1,8 0 0,-8 0 0,5 0-55,-16 0-41,16 0 53,-18 0 53,20 0-19,-7 0 1,18 0 7,-5 0 1,-11 0 1,3 0-124,-21 0-239,32 0-226,-27 0-396,19 0 0,-22 0 738,-1 0 0,-42 0 0,-8 0 0</inkml:trace>
  <inkml:trace contextRef="#ctx0" brushRef="#br0" timeOffset="2425">2020 488 6798,'0'-26'182,"0"-5"1,0 34-73,0 5 0,0 10 1,0 26-39,0 5 1,0 2 0,0-2 0,0 3 0,0 2 63,0-3 1,0 9 0,0-1-42,0 0 0,0 8 0,0-5 1,0 3-40,0-3 0,0 2 0,0-7 1,0 0-65,0-1 0,0 6 1,0-8-1,0-2-40,0-3 1,-8-3 0,0 1-97,3-1 1,-8 1-509,-2-1 416,4-10 215,-9-13 0,17-28 13,-5-26 1,6-13-1,2-17 1,0 6 27,0 6 0,0-5 0,-3-3 0,-2-4-4,-3-12 1,-2 1-1,5-10 1,-5-1 15,-3 1 0,5-3 0,-7-6 0,-4 4 24,-1 1 0,4 12 0,1-4 0,-1 9-46,4 7 1,-7 5-1,9 11 28,-3-1-145,-2 11 139,2 3 1,3 40 0,10 17 0,0 17 22,0 13 0,0-2 0,0 9 0,0 4 31,0 2 0,0 10 0,0 1 0,0-1-19,0 3 1,0 0 0,0 5-1,0-8-20,0-4 1,0-6-1,0-3 1,0-5-65,0-2 1,0 0 0,0-6-11,0 4 0,0 7 17,0-8-518,0-10 442,0-21 0,0-18 57,0-21 0,0-17 1,0-21-1,0 2-17,0 3 0,0-8 1,0-7-1,0-8 8,0-6 1,0-2-1,0 3 1,-3-8 41,-5-5 0,3 7 1,-10 6-1,-1 7 112,3 8 0,-7-2 0,7 10-59,0 2 0,-8 3-68,6 3 23,-6 20 1,8 10 0,6 32 0,4 15 4,3 10 1,-8 8 0,0 5 0,3 11-8,3 10 1,2-3-1,0 8 1,0 0 20,0 5 1,0 5 0,0 3 0,0-3 45,0-5 0,0 3 1,2-13-1,3-8 35,3-11 1,0-7-158,-8-2-122,0-21 1,0-13-1,0-34 101,0-18 1,0-20-1,0-3 1,-3-2-17,-4 2 0,1-16 0,-6 3 0,-1-7 55,0-3 1,5 2-1,-7-4 1,-3 2 22,-3-3 1,5 0-1,1 3 1,-3 8 30,-3 5 0,1 10 1,2 2-1,2 4-83,-2 4 1,5 3-11,-2 3 31,-1 10 1,3 17-1,6 27 1,1 21 121,-1 12 1,4 13-1,-5 3 1,6 2-27,2 5 1,0-2 0,0 5-1,0 6 5,0-1 0,0 3 0,0 2 0,0 6-14,0-1 0,2-2 0,4-10 1,4-1-78,3 1 0,-8-11 0,5-2 1,-2-3-1,0-10 0,-3-26 1,-3-36-1,-2-29 0,0-9 1,0-4-1,0 1 0,0-5 1,-2-6-1,-3-5 0,-6-5 1,1 0-1,-3 0 0,3 6-159,0 1 0,-9 4 1,7 2 257,-1 5 0,-8 5 0,8 11-9,0-1-129,-7 1 0,2 18 1,-6 20 106,11 28 1,1 32-1,4 18 1,3 15-4,2 13 1,3-47-1,0 1 1,0 3 0,0 1-1,0-3 1,0-1 21,0 0 1,0 0 0,0 3-1,0 1 1,0-3 0,0-1-1,0 1 1,0 0 30,0-2 0,0-1 0,3 35 0,2-11 1,3-9 330,-3-11-785,-3-15 174,9-6 0,-9-40 0,6-17 0,-5-17 134,-3-13 1,-8-5 0,0-14-1,0 1-89,-2 3 1,5-9-1,-8 11 1,0-10 73,0-6 1,5 1 0,-7-9 0,-1 1 27,4-5 0,-9 5 0,5 4 0,-4 4 137,-3 7 0,-1 0 0,4 21-123,4 3 0,-15 15 59,0 12 0,8 27 1,3 28-1,7 20 112,8 14 1,-6 15 0,4 7 0,1 6-24,4 0 0,2-41 0,0-1 0,0 37 0,0 0 57,0 2 1,2-2-1,4-1 1,1-7-3,-2-8 0,6 3 1,-4-13-152,-1 5-626,7-18 407,-11-5 0,8-39 0,-10-18 134,0-23 1,0-23 0,0 0-68,0-1 0,0-15 0,0 3 1,0-8-1,-2-7 79,-6-4 0,6 41 0,-1 0 0,-3-2 1,-1 1-1,1 0 0,-1 1 42,-6-45 0,0 2 0,-5 21 0,3 7-50,-3 6 1,5 12 92,-3 9 1,-2 22 0,-7 11 35,1 23 0,-1 18 1,14 18-1,1 11 19,0 10 1,2 5 0,8 7 0,0-4 43,0-3 1,2 7 0,4-4-1,4-1 6,3-4 1,-8-6 0,5-2-69,1-1 1,-6-9 0,8-6 130,-3-5-957,-2-13 554,2-3 1,-7-40 0,2-17 0,-8-14 112,-5-9 1,1-15 0,4-5 0,-2-2 10,-3-6 0,-7-2 0,4-1 1,-1-9 38,-6-11 1,-1 10 0,1-2 0,3 7 83,-3 8 1,-3 13-145,-2 8 1,-10 5 70,-6 3 0,5 28 0,6 23 96,10 29 1,8 25 0,10 5 0,0 11-45,0 10 1,2 11 0,6-1-1,7-2 50,-5-44 0,1 0 0,10 44 0,-3 5 0,-3-8-31,3-5 1,3-18 0,2 3-116,0-3 1,-2-3-785,-6-2 359,6-5 0,-21-37 466,0-20 0,-21-41 0,-15-31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9:42:23.080"/>
    </inkml:context>
    <inkml:brush xml:id="br0">
      <inkml:brushProperty name="width" value="0.68571" units="cm"/>
      <inkml:brushProperty name="height" value="0.68571" units="cm"/>
      <inkml:brushProperty name="color" value="#004F8B"/>
    </inkml:brush>
  </inkml:definitions>
  <inkml:trace contextRef="#ctx0" brushRef="#br0">1997 70 7666,'-11'-26'983,"9"-5"0,-8 29-492,10-9 1,0 32-1,0 10 1,0 2-1,0 6 1,0 0-234,0 7 1,0 1-161,0-1 602,0-10-782,0-2 7,0-11 161,0-10-94,0-44 15,0 10-3,0-43 1,0 28 31,0-11 78,0 21-39,0-5 101,0 18-151,0 1 0,0 6 60,0 22 0,0 5-25,0 25 1,0-5 0,0 13-3,0-5 0,0-10-66,0 0 1,0-8-46,0 7-46,0-20-25,0 3 62,0-21 0,0-28 27,0-11 0,0-2-38,0 2 30,0 21 22,0-23 121,0 36-79,-11 36 0,9-3 0,-6 39 48,5-10 0,3-14 0,0-4-41,0 2 0,-2-4-56,-6 1 0,5-15-154,-4 8-115,4-20 94,3 20 208,0-29 135,0 19-83,0-8-47,0 10 81,0 0-19,-10 11-45,7 2 1,-7 10 54,10 1-31,0-22-23,0 17-7,0-27-3,0 29 35,0-18 29,0 7 84,0-9 2,0-1-164,0 10 1,0-12-40,0 10 97,0-21 0,10 31 107,-7-25-48,7 28 12,-10-19-136,0 9 8,10 0 127,-7-9-66,7 9 60,-10-1-288,0-7 54,0-3-39,0-2 160,0-8-12,0 0-115,0 7 136,0-17-111,0 18 130,0-8-33,0 10 67,0-10-32,0 7-34,0-17-11,-10 17-263,7-7 285,-7 11-241,10-12 246,0-1 40,0-1 91,-10-7-934,7 17 729,-7-7-52,10 0-2,0-3 383,-21-10-976,16 0-1,-26 0-3,18 0 864,0 0-771,-7 0 350,7 0-444,-10 0 0,0-10 972,10 8-144,-8-9 175,18 11-302,-17 0 0,17 0 0,-17 0 16,7 0-10,0 0-261,-8 0 162,19 0-172,-19 0 288,8 0-8,0 0-18,-7 0-11,7 0 9,-11 0 71,1 0-58,0 0-8,10 0-1,-8 0-4,9 0-2,-12 0 6,1 0 1,0 0 5,10 0-5,-8 0 2,9 0-1,-12 0 10,11 0 0,-7 0-12,17 0 3,-17 0-7,7 0 3,-11 0 2,1 0 0,0 0-7,0 0-14,-11 0-4,9-10 197,-19 7-207,18-7 196,-8 10-183,11 0-13,0 0 11,0 0-12,0 10-25,-1-7-245,1 7 206,0-10-115,0 0 219,0 0-8,-1 0 0,1 0-14,0 0 57,0 0 14,10 0-16,-8 0-41,8 0-18,0 0 6,-7 0 17,17 0-8,-17 0-5,7 0-44,-11 0 8,1 0-8,10 0 56,-7 0 5,7 0-7,-10 0-23,-1 0-28,1 0 41,0 0 18,10 0-30,-8 0 4,9 0 12,-1 0 9,2 0 9,1 0-31,-3 0-17,0 0 27,3 0 16,0 0-21,-3 0 8,0 0 4,-8 0-6,19 0-1,-19 0-2,18 0-1,-7-10 372,0-3 84,7-21 153,-7 9-5,10-19-22,0 18-63,0-18 50,0 18-69,0-7-368,0 10-41,0 10-135,0-8-6,0 8 64,0-10 0,0 0 0,0 0-6,0-11-37,0 8-119,0-7 28,0 20 119,0 3 1,-8 38-25,0 11 0,1 2 25,7-2 0,-8-8-29,0 7 1,0-15 4,8 8 1,0-7 19,0 14 0,-2-15-103,-6 8-184,6-20 41,-9 20 106,11-29 125,0 9 82,-10-1-335,7-8-83,-7 19 187,10-18 253,0 7-20,0 0 35,0 3-130,0 10 0,-10-10 80,7 8 200,-7-18-592,10 17-13,0-17 320,0 17 187,0-17-139,0-24 0,0 1-24,0-27 1,0 21 239,0-4-203,0 9 1,0-23 224,0 5 0,0 11-238,0-3 0,0 16-1,0-16 2,0 20 0,0-30 0,8 23-144,-1-21 86,1 21-72,2-23 73,-7 26 38,7-29-34,1 18-55,-9-18 70,8 18 206,-10-18 15,0 19 38,11-9-182,-9 11 15,9-11-57,-11 9 0,0-11 121,0 5-61,0 15 89,0-15-56,0 8-74,0-3 14,10-7 0,-7 7 5,4-5 14,-4 15-61,-3-25 37,0 26-32,0-29 27,0 18-44,0-7 130,0 9-26,0 1 11,0-10-62,0 7 0,0-10-35,0 5-4,0 15 8,0-25 2,0 26-16,0-19 13,0 0 5,0 9-1,0-9 0,0 11 0,0 0-1,0 0 0,0-11 0,0 19 0,0-16-21,-10 18-133,7-10 168,-7 10-105,10-8 81,0 18-4,-11-17-81,9 17-64,-9-17 223,11 17 331,0-7 82,0-1-347,11-2-281,-9 1 230,19 1-385,-8 11 123,10 0-114,0 0-110,0 0 20,1 0-24,-1 0 249,0 11 67,0-9 219,1 19 213,-12-19-169,9 9 12,-8-11-161,10 0 102,0 0-77,1 0-163,-1 0 99,0 0-159,0 0 193,-10 0-74,8 0 119,-8 10 254,10-7-334,0 7 291,0 0-39,0-7-117,1 17 198,-1-17-210,0 7 94,-10-10-429,8 0 173,-8 0-85,10 0 10,-10 0 116,7 0-157,-7 0 198,0 0-147,8 0 112,-8 0 15,10 0 22,0 0 35,0 0-12,0 0-36,1 0 16,-1 11 153,0-9-101,0 9 121,0-11-181,1 0-14,-1 0-34,-10 0-11,7 0 21,-17 0-123,18 0 100,-19 0-98,29 0 128,-5 0-17,20-11 1,-7 6-19,0-10 13,-21 9-34,23-4-10,-26 10 69,29 0-10,-18 0-8,8 0 39,-11 0-40,0 0-33,0 0 62,0 0 28,1 0-175,-11 0-474,7 0-364,-17 0 953,7-10 123,-31 7-43,6-7 177,-19 0-108,11-3 69,-10 0-54,17 2 77,-15 11-210,18 0-112,-20 0 67,7 0-165,-7 0 104,9 0-75,1 0 50,0 0-79,0 0 210,0 0 0,-1 0 0,1 0 0,0 0 0,0 0 0,-1 0 0,-9 0-14,7 0-7,-7 0 11,9 0-20,-9 0-1,7 0 12,-7 0 2,-1 0-14,8 0-2,-7 0 15,10 0 3,-1 0-42,11 0 19,-7 0 53,17 0-56,-17 0 5,7 0-51,-10 0 71,-1 11-10,11-9-17,-7 19 166,17-8 202,-17 10-191,17 0 6,-7 1 0,10 1 54,0 6 1,0-10-20,0 10 1,2-16 68,6 16 1,0-8-13,15 16 1,-10-18-146,18 2 1,-8-2-124,16 10 0,-16-13 66,8 5 0,-8-3-86,16 11 1,-11-2-24,3 9 1,3 9 9,-4 7 0,1 0-39,-7-7 1,-1-1 56,0 0 1,0-7 38,0 0 0,-2-16-120,-5 8 0,4 8 19,-4 15 0,4 8 211,4-8 9,-12-10-188,9-11 1,-11-33-363,6-15 414,-6-6 0,0-31 0,3 6 7,0-3 0,5-2 0,-7-1 19,2-2 0,-8 0 1,5 7-1,-2 1-12,-1-1 0,1-7 1,-8 0-1,0 2-25,0 3 0,0 3 0,0 0 0,0-1 5,0 1 1,0-3 39,0-5 439,0 15-341,0-5 0,8 47 1,0 20 1,2 26 0,-5 23-1,3-7-30,-3-6 0,0 5 0,0-2 0,3 5-9,-3 3 0,0-8 1,1 0-1,1 0-6,-2-3 1,1 3-35,1 0 0,-4-3 0,5 11-38,-6-14 1,1-14-69,5-4 125,-6-20-108,8 13 32,-10-28 0,11 2-78,4-20 1,-2-3-1,0-21 1,-3-2 25,-4-3 0,-4-5 0,-2-3 0,0-5 4,0-2 1,0 5 0,0-5 46,0 2 1,-2-8 20,-6 4 63,5 4-39,-17 10 1,7 40 0,-8 27-15,6 22 1,-3 19 0,10 1 0,3 5 124,2 3 1,3 0 0,0-1 0,0 1-65,0 0 1,0-11-1,0-5 1,0-5 33,0-3 0,0-7-119,0 0-224,0-11 132,-10 6 1,5-42 0,-8-15 108,2-16 1,1-7-1,5-1 1,-3 1 27,3-1 0,0-9 1,0-6-1,-3-5-26,3-3 0,0-7 1,-1-1-1,-4 4 42,-3 1 0,8 6 0,-5 3-2,-1 2 0,6 3 48,-10-3-51,10 15 1,-16 42 0,8 31 71,0 23 0,3 28 1,7-4-1,-2 4-49,-3 3 0,1 5 0,7-8 0,0-2-37,0-3 0,0-2 0,0 0 0,0-3 23,0-6 1,0-4 0,0-10-132,0-1-452,0 0 453,0 1 0,-8-34 1,0-21 69,3-23 0,3-15 0,2-8 0,0-8 33,0-5 1,-8-11 0,0-2 0,0-2-17,-2-6 1,7-2 0,-7 0-1,2 4 28,1 9 0,-9 7 1,6 9 47,-3 6-37,-3 6 0,-9 24-93,-6 25 1,13 18-1,-3 44 1,8 2 150,8 3 0,-5 3 1,2-1-1,3 1-78,2 0 0,3-1 1,0 1-1,0-3-1,0-5 1,0 2 0,0-10 0,0-2-22,0-3 1,0-10-171,0-1 68,0-9-141,0 4 1,-2-35-1,-4-19 319,-1-20 0,-4-13 0,6-1 0,-2-6-81,1-6 1,-4-11 0,2 1 0,1-1 29,-4-1 1,6 14 0,-8-5 51,3 3 1,-8 3 14,2 2 6,-4 16 1,-3 28 0,-1 28-55,1 26 0,10 18 0,6 16 0,4-3 27,3-5 1,0 10 0,0-8 0,0-2-32,0-2 1,0-6 0,0-8 0,0 1-47,0-1 0,0-7 52,0-1-333,0-9 92,0-6 1,0-18 157,0-20 0,0-19 0,0-20 0,0 2 41,0 3 1,0-7-1,0-6 1,0-3-30,0 3 1,0-5 0,-3 8 31,-4 0 0,-4-6 63,-4 11 1,-8 13-116,-1 18 0,9 23 1,-6 23-1,6 15 77,2 14 1,5 7 0,-5 8 0,3 0 57,5 3 1,0-13 0,0 12 0,-3-4-51,3-6 1,2-2 0,3-11 42,0 1 0,0-1-30,0 1-52,10-22 0,-7-1-252,5-32 0,-6-18 1,-2-28 243,0 2 1,0 1-1,0-3 1,0-6-35,0 1 1,0-8 0,0 5 0,0-5 9,0-3 1,-7 3-1,-4 5 131,-2 8 1,-2-2-60,-8 1 0,-3 22-83,-5 17 1,5 24 41,-5 15 1,8 11 0,7 12 0,6 1 0,2 2 127,1 5 1,-1-5 0,8 5-1,0-5-81,0-3 1,0 1 0,0-1 29,0 1 0,8-1 144,-1 1-112,1-11-143,2-13 0,11-21-78,10-25 1,-10-15-1,-14-32 1,-4 0 28,-3 1 0,0-9 0,0-4 0,0-6-8,0-7 1,-3 42 0,-2 0 0,-5-45 0,-3 8-29,-5 10 0,5 18 54,-2 8 1,-11 25-35,-13 29 1,16 26 0,2 44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9:42:33.951"/>
    </inkml:context>
    <inkml:brush xml:id="br0">
      <inkml:brushProperty name="width" value="0.34286" units="cm"/>
      <inkml:brushProperty name="height" value="0.34286" units="cm"/>
      <inkml:brushProperty name="color" value="#CC0066"/>
    </inkml:brush>
  </inkml:definitions>
  <inkml:trace contextRef="#ctx0" brushRef="#br0">1254 139 6882,'13'0'638,"-1"0"-570,-4 0 1,-3 0 0,8 3-86,-2 5 0,4 4 1,-5 9-1,1-3-5,-1-2 1,5-1-1,-4 6 1,-1-3 33,0-3 1,6 1 0,-6 4 0,0-2-23,1-2 1,4-1 0,-4 6 0,-1-3 10,0-2 1,6-1-1,-6 8-2,3 0 1,0 1 0,5-1-4,-3 0 0,-7-2 0,5-3-48,-3-3 0,-2-7-74,-8 7 26,0-9 0,-3 1 65,-4-14 0,4 1 1,-7-7-1,2 1 11,0-1 0,-10-3 1,5-7 21,0 0 1,-5 0-1,8 2 1,0 3-3,-1 2 1,-7 1 0,5-8 3,1 0 0,-6-1 1,7 1-1,-2 0 55,-5 0 0,0 0 0,0-1 94,3 1 0,10 0-33,-3 0 0,5 7 71,3 1-142,0 10 1,3-6-1,5 14-34,7 5 0,3-3 0,0 8 1,-2 0 31,2-1 0,-5 4 1,2 7-6,3 0 1,3 1 0,2-1-5,0 0 0,-2 0 1,-3-2-1,-3-3 0,3-3 22,3 3 1,-6 3-1,1 2 1,-1 0-49,-2 1 0,5-1 0,-7-3 0,2-2-22,5-2 1,-8-1 0,0 9 0,-2-1-57,0 0 1,2-7-203,-2-1 65,-6-10 0,-2 5 146,-15-10 1,-6-10 0,-2-5 0,0-9-21,0-6 0,7 4 0,1-5 0,-3 5 25,-3 3 0,0-3 0,3-2 1,3-3 21,-3 2 1,0-4-1,0 2 1,2 3 23,-2 2 1,5 3-1,0-1 1,0 1 124,1 0 1,6 0 0,-4 2 225,0 6-255,7-6 1,-7 21 0,12-3-47,6 9 0,5 19 0,10-1-10,0 1 1,3 4 0,3-1-1,2 3 1,-3 0 18,-2 2 0,2-7 1,0 5-1,-2-5 7,3-3 0,-4 0 1,-7 1-21,-2-1 1,-3 0 0,5-2 0,-5-3 13,-3-3 0,-2-7-456,-8 7 273,0-9 0,-10 1 0,-6-14 0,-5-9-17,-2-5 0,0-10 1,0 1-1,0-1 9,-1-3 0,1 8 1,0-7-1,2 2 84,6 0 1,-6 0-1,8 8 1,-2 0 75,-1-1 0,11 9 0,-5-1 198,0-2 233,7-2-334,-18 7 0,29 15 0,0 19-53,10 7 0,5 3 1,0-5-1,1 2-4,-1 3 1,0 8 0,0-8 0,0-3-20,1-2 0,-1-3 0,0 1 0,-2-1-14,-6 0 0,6-2 0,-8-3-67,0-3 45,7-10 0,-17 3-102,4-16 0,-12-5 0,-5-10 0,-3 0-24,-5 0 0,-3-3 0,-2-2 0,3-3 40,4 2 1,-5-4-1,6 2 27,-6 3 0,1 2 1,2 3 90,2-1 1,11 9 571,-3-1-278,6 11 1,20 13-213,5 15 1,5 6-1,-7-6 1,-3 0-40,-2 0 0,-1 0 0,8 1 0,0-1-132,1 0 1,-9-2-1,1-3 1,-1-3 22,-2 3 0,5-5 1,-8 0-1,1 0-47,-1 0-182,-2-8 138,-8 5 1,-11-28 32,-4-5 1,2-5 0,-2 4 0,-4 1-10,-1 0 1,4 0-1,1 0 1,-1-1 101,4 1 0,-9 0 0,8 0 3,0 0 0,-8-1 66,6 1 1,5 8 359,2-1-317,5 11 0,3-3 0,3 16-95,5 7 0,5 6 0,10 2 1,-3 3-11,-4 5 1,5-5 0,-6 5 0,3-5 2,-2-3 0,4-8 0,-7 1 0,3-1-4,-1-2 1,-7 8-40,7-6-2,-10-5-29,6 1 1,-11-14 25,0-5 0,-11 3 1,-2-10-1,-2-3-47,0-3 0,2-2 0,-5 0 0,2 0 41,-2-1 1,5 1-1,-2 0 1,-1 0 32,3 0 0,-5 7 0,8 1 2,-3-3 17,8 7 0,-5 3 97,10 16 0,7 5 1,4 13-1,2 2-34,5 3 1,0 0-1,0-5 1,-3 2-27,3 3 1,0 0 0,0-8 0,-2 1 8,2-1 1,-5 0-1,0 0-29,-3 0 1,5-7-190,-7-1 75,0-9 0,-8 1 1,0-14-17,0-9 0,-3-5 0,-2-2 1,-3 0 28,3 0 0,-5 0 0,0-1-37,-3 1 1,5 0 88,-7 0 140,9 10-31,-4 3 1,18 30 0,2 9-9,3 4 1,-5 8-1,5-10 1,-3 0 3,-5 3 0,5-6 0,1 8-20,2-2 1,-8-3 0,5-8 0,-2 0 38,0 0 1,7 1-160,-7-1 72,0-10 1,-8-6-1,0-14-148,0-9 1,0-4 0,-3-4 0,-2 1-3,-3 0 1,-2 0 0,5-1 0,-3 1 86,3 0 1,-6 0 0,4 0 0,1-1 25,4 1 0,-1 10 0,-2 3 19,-3 0 1,1 10 21,7 0 0,0 10 1,0 13-1,2 0 51,6 1 0,-3 7 0,8 2 0,0 3 36,0 5 0,-5-7 0,4 0 0,-1-4-17,-6 1 0,5 0 0,-2-7 12,-3-1 1,5-8-201,-2 1 0,0-9 31,-8 9 0,0-13 11,0-3 0,0-11 0,0-12 1,0 0-26,0 0 0,-3-8 1,-2 0-1,-3 2 42,3 4 0,-5 1 0,2-1 4,3-6 0,3 13 0,2-6 0,0 4 39,0-1 0,0 6 69,0-1 1,0 14-5,0 2 1,0 18 0,0 13 0,0-3 4,0-2 0,0 5 0,0 0 0,0-3 0,0-2 0,0-3 0,0 0-47,0 0 1,0 1-77,0-1 0,0-8 66,0 1-117,0-11 1,0 3 75,0-16 0,0-5-10,0-10 0,0 0 1,0-1-1,2 1 4,6 0 0,-6 0 0,6 0-85,-5-1 32,-3 11 96,0 3 1,0 28 0,0 5 0,0 6 30,0 4 1,0-4 0,0 7-1,0-3 16,0-4 0,0 4 0,0-2 1,0-3-17,0-2 0,0-10 1,0-1-48,0 3 1,0-5-157,0 3 86,0-11 4,0 5 0,0-28 26,0-5 0,0 2 0,0 6 0,0-3-11,0-3 0,0-2 1,0 0-1,0-1-64,0 1 1,0 8-3,0-1 165,0 11 1,-3 28 14,-5 16 1,6 7 0,-6-17 0,6 4 32,2 3 0,0-7 1,-3 2-1,-2-5 10,-3-3 1,0 0-122,8 0-54,0 0-21,0-10 62,0-2 1,0-14 0,0-5-4,0-7 0,0-6 1,0-2 6,0 0 0,8 0 34,0-1-9,0 11 0,-8 6 0,0 14 18,0 9 0,0 5 1,0 2-1,0 0 31,0 0 0,-8 0 0,-3 1 0,1-1-20,0 0 1,0-2 0,4-3 3,-1-3 0,-4-7-56,4 7-36,4-10 319,-7 6 46,10-11-192,0-21-45,0 16 0,0-18-20,0 15-56,0 5 208,0-7-159,-11 31 0,9-13-12,-6 15 1,-2-13-15,2 6-25,0-11 25,8 15 17,-10-17 1,5 15-3,-11-10 0,11 2-12,-3-2 0,6-3-30,2 10 0,-3-9 38,-4 1 0,4-2 80,-5 3-77,6-5 1,2 10-1,-3-8-7,-5 3 0,6 2-52,-6-2 17,5-6 0,1 11 30,-6-5 1,6-3 26,-6 10 1,3-9 27,-3 1-47,5 6 0,-15-8-27,11 11 0,-1-8 0,5 4-8,-5-1 0,3 4 1,-10-7 1,7 7 3,-7-7 0,9 3 0,-1-4 0,2-4 1,-3 5 3,5-6 0,-10-2 0,8 3 0,-3 4 0,-2-4 0,2 5 0,3-6 0,-10-2 0,10 3 0,-3 5 0,3-6 0,-3 6 0,5-5 0,-15-1 0,11 6 0,-4-6 46,4 6 0,4-3-3,-5 3 1,3-5 12,-3 4-2,6-4-48,-9-3-20,1 0 16,8 0 0,-11 0-6,5 0 0,3 0 2,-11 0 2,11 0 0,-8 3 16,6 4-8,4-4-8,-7 7 27,-1-10 0,6 0 12,-10 0-29,10 0 1,-8 0 6,5 0 1,5 3 34,-4 5-31,-6-6 1,8 8 20,-11-10-33,11 0 0,-8 0 0,8 3 46,-3 5-57,0-6 1,6 9 20,-6-11-58,6 0 32,-9 0-2,1 10 1,5-7 2,-11 4 0,9-4-11,-9-3 0,8 0 10,-7 0 1,10 2-1,-6 4-4,1 1-4,7 1 6,-17-8 0,15 0 5,-11 0 9,11 0-3,-16 0 0,16 0 0,-10 0 0,7 0-1,-7 0 0,7 0-1,-8 0 0,1 0 0,-8 0 1,-1 0 1,9 0 5,0 0 0,7 0 11,-8 0 0,9 0 5,-9 0 0,8-8 6,-7 1 1,7-1-18,-7 8 0,7-8-13,-8 0-6,11 1 17,-15 7 1,17-3 0,-7-2 19,-1-3 1,6 0-20,-10 8 0,7 0-11,-7 0 1,9-10-4,-14 8 0,15-9-6,-11 11 18,11 0 8,-16 0 1,16-8-9,-10 1 0,7-1-3,-7 8 0,9-3-6,-1-4-8,-6 4 6,10-7 0,-15 7 1,10-5 0,-2 6-1,2-6-7,6-5-18,-19 0 0,16-2-23,-10-1 38,9 11 1,-6-8 4,4 6 17,5 4-6,-7-7 1,2 7 1,0-5-5,1 6 0,-1-11 0,0 5-1,0 6 0,1-11 0,-1 5 0,-2 5 0,2-4 0,3-4 0,-11 4 0,11-4-1,-3 4 1,-2 1-2,2-9 1,-10 10 0,5-16 1,1 16 0,1-8-1,1 3 1,7-1-1,-4 4 0,1 4 28,-1-5-11,4-4-11,-7-1 0,10-3-6,0 1 1,-3 10 0,-2-6-2,-3 1 1,1 5-1,7-11 1,-8 9-1,0-9 1,0 8 0,8-7 1,0 7 0,-2-5 0,-6 3 0,5 0 2,-4 2 0,4 3 17,3-11 0,-8 8-17,1-7 0,-1 7-4,8-7 1,-3 7 2,-4-7-2,4-1 0,-10-4 8,5 4-4,6-5-2,-8 9 1,7-1-1,-2 2 42,-3 1-5,0 7 1,8-9-21,0 4 1,0 3-8,0-11 1,0 8 11,0-7 1,0-1 8,0-7 1,0 8 108,0-1-17,0 11-110,0-15 1,0 14 16,0-9-80,0-1 21,0-7 20,0 0 0,0 8-12,0-1 1,0 1 9,0-9 20,0 1 0,0 8 19,0-1 1,0 8 22,0-7-6,0 10 7,0-16-44,0 8 1,0-2 0,0-1 0,8 9 21,0-9-43,0 11-6,-8-16 1,2 8-23,6-10 0,-6 8 26,6-1 1,-5 9-1,-3-9 15,0 11 43,0-16 1,0 16 8,0-10 0,7 7 4,1-8 0,0 9-7,-8-9 0,3 11-3,4-3-39,-4-5 1,15 8-25,-10-10 0,2 7 6,-2-7 0,-3 7 28,10-8 19,-10 11 1,8-5-2,-5 10 1,-5-3-18,4-4 1,-1 4-24,1-5 0,-2-2 8,11 2 1,-11-2-1,3 2 0,-3 6 0,0-9 1,3 1 1,2 7 82,-2-4 0,-5 2-84,4-3 0,-2 5 0,1-7-2,1 0 1,4 7-9,-4-5-20,-4-5 1,10 3 16,-5-5 45,-6-6-16,19 18-18,-19-17 1,16 15 6,-10-11 0,2 11 79,-2-3-52,-5 6 1,10-6-13,-6 0-30,-4 0 1,15 6-11,-10-6 0,2 6 10,-2-6 0,-6 3 1,9 0 2,-1-3 0,-5 0 3,11 8 0,-9-8 0,9 1 0,-11-1 0,16-2 0,-16 7 0,10-5 0,-7-2 0,7 2 0,-7 0 0,8 8 0,-9 0 0,9 0 0,-8 0 0,5-2 0,-3-6 0,0 6 0,-2-6 0,-3 5 0,11 3 0,-9 0 8,9 0 0,-9 0 1,6-2-3,-2-6 1,-1 5 0,-2-4 0,-3 4 5,10 3 1,1 0-7,7 0 0,-7 0 11,-1 0 11,0 0 0,9 0-32,-1 0 5,-10 0 0,7 0 3,-4 0 0,-3 0-14,2 0 1,1 0 5,7 0 0,-8 0 4,1 0 0,-11 0 0,16 0 0,-16 0 0,10 0 0,-7 0 3,8 0 1,-9 0-4,9 0 1,-9 0 0,9 0 0,-8 8-3,7-1 1,1 1 1,4-5 0,-2 2-1,-2 3 1,-8-1 0,7-7 0,-7 0 0,5 3 0,-3 5 0,0-6 0,-2 6 0,5-5 0,10-3 0,-7 7 0,-1 1 0,-7 0-5,7-8 0,-7 8 0,5 2-25,-3 3 1,0-8 0,-4 5 0,4-2-75,3 0 1,-5 10 106,7-3 0,1 6-22,7 2 1,-8-2 0,-2-3-32,-3-3 0,6-7 0,-6 5-8,3-3 0,-5 8 1,5-2-34,-3 4 0,-2-4 1,-6-3-1,4 0-114,1 0 0,1-6 0,-8 9-137,0 2 0,8-5 0,-1 2-487,-1 3 1,-4-5 282,-2 3 0,0-9 1,-2 6 545,-6-3 0,-5-2 0,-10-8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9:42:39.152"/>
    </inkml:context>
    <inkml:brush xml:id="br0">
      <inkml:brushProperty name="width" value="0.34286" units="cm"/>
      <inkml:brushProperty name="height" value="0.34286" units="cm"/>
      <inkml:brushProperty name="color" value="#CC0066"/>
    </inkml:brush>
  </inkml:definitions>
  <inkml:trace contextRef="#ctx0" brushRef="#br0">1904 720 6081,'-3'23'159,"-2"1"0,-3-1 96,3 0 0,0 8 1,0 2-1,-3 4-161,3 4 0,-5 0 0,-1 0 0,1-2-23,0 2 0,2 1 0,6-1 1,-4-5-28,-1-3 1,-1 6 0,8-5 0,0-1-5,0 1 1,0-3 0,0-8 0,0 0-52,0 0 0,0-7 163,0-1-141,0-10 0,0 3 0,0-16 1,0-7-1,-3-6 0,-2-2 1,-3 0-185,3 0 0,3-8 0,2-3 0,-3 1 136,-5-1 1,6-7 0,-6 2 0,5-2 0,3-3 0,0 0 13,0-5 0,0-2 8,0 4 0,0 3 0,0 3 0,0 5 1,0 2-1,-2 6 93,-6 2 1,6 11 91,-6-1-130,5 11 0,-4 8 0,-4 20 0,1 13 1,0 8-1,2 5 203,-2 5 0,7-2-194,-5 10 1,-2-11 0,2 3 0,0-5 8,-2-2 0,8-1 0,-9-2 0,3-3-27,1-2 1,-1-11 0,8 3 37,0-5 0,0-3-209,0 0 168,-10-10 0,7-5 1,-5-16-42,6-7 0,2-1 0,0-4 0,2-6-14,6 0 0,-5-7 0,4-1 0,-4-2 10,-3-5 0,3-3 0,2-2 0,2-3-30,-1-6 1,-4-1-1,-2-9 1,0 6-60,0 2 1,0 3 0,0 8 0,0 2-4,0 5 106,0 5 1,0 27 0,0 17-20,0 26 0,-8 11 1,1 14-1,-1 4 174,-2 2 1,7 0-1,-7-2 1,2-6-62,0-2 1,-7-3 0,7-8 0,0 1-47,-2-1 1,7-2 0,-7-3 0,2-5-13,1-2 0,-1-3-24,8-8 0,0-8 4,0 1 0,0-14-14,0-2 1,0-13 0,0-15-43,0-3 1,0-8 0,3 6 0,2-3-25,2-5 1,1-6 0,-8-7-1,0-5 11,0-1 1,8-7 0,0 5-1,-3-5 5,-3-2 0,-2-1 0,0 3 0,0 3 24,0 2 1,0 13 0,0 2 0,0 14 14,0 7 0,-2 18-8,-6 16 1,3 28-1,-8 34 1,3 12 119,5 9 0,-1-6 1,1 0-1,-3-3 70,3-7 0,0 2 0,0-17 1,-3-1-97,3-5 0,3 3 1,2-3-1,-3-5 29,-5-8 1,6 1 0,-6-11-106,5-3 11,3-2-1,0-13 0,0-13 1,0-16-1,0-5-62,0-2 0,0-10 0,0-9 0,0-7-55,0-5 0,0-10 0,0 2 0,3-5 18,5-3 0,-6-7 0,6-3 0,-5 0-9,-3 0 1,0 3-1,0 7 1,0 3 32,0 5 0,0 8 0,-3 15 0,-2 8 73,-3 6 0,-2 14 0,5 11 75,-3 13 1,-2 31-1,4 18 1,-1 15 46,1 6 1,4 12 0,-1-7-1,-2 0-55,-3 2 0,1-10 1,7-3-1,-3-5-7,-5-2 0,6-8 0,-6-3 1,5-2-20,3-6 1,0-2 0,0-5-1,0-5-24,0-8 0,0-5 19,0-3-50,0-10 0,0-5 1,0-19-59,0-12 0,0-10 0,0-16 0,0-3-34,0-2 0,0-13 0,0 0 1,0-8 59,0 0 1,0 3 0,0 0 0,3-6 0,2-4 0,3-3 0,-3 0 0,-2 2-1,-6 6 1,-2 10 0,-3 7 0,3 11 0,0 8 0,0 10 0,-3 5 0,0 6 0,1 7-1,-4 13 108,-2 13 0,6 18 0,-6 10 0,0 11-19,0 9 0,5 17 0,-5 7 0,3 5 0,5 3 0,0 0 176,-3 0 1,5-3-163,-4-5 0,4-5 0,3-10 0,0-3 43,0-5 1,0 2-1,0-12 1,0-6-42,0-5 1,0-12 82,0 2-166,0-6 1,0-14 13,0-11 0,0-11 1,3-14-1,2-6-115,3-8 1,-1-5 0,-7-7 0,0-6-25,0-5 1,0-10-1,0 10 1,0-5 67,0-3 1,0-7 0,0-3 0,0-3-17,0-4 0,0 7 0,0 0 0,0 5 101,0 5 0,0-2 0,0 18 0,0 2-8,0 3 1,-2 13-1,-3 5 1,-3 6 0,-3 12 0,6 8 34,-2 10 1,-9 28 0,6 21 0,-1 13 186,1 11 0,-5 4 1,7 11-1,3 3-82,4-46 0,-1 0 0,-6 38 0,1 5 1,2-6-60,2-4 0,3 4 0,0-9 1,0-3-102,0-3 1,0-5 0,0-5 0,0-8 24,0-5 0,0-5 0,0-6 0,0-7-74,0-5 1,0-3-14,0 1 0,3-14-4,4-10 1,-4-21 0,5-17 0,-3-9-27,3-7 1,-6-8-1,6-13 1,-6-2 27,-2 2 0,0-5 0,0 0 1,0-2 33,0-6 1,3 0 0,2 1 0,3 4 32,-3 3 1,-2 3 0,-3 10 0,0 5 42,0 8 1,0 13-1,0 4 1,0 4-11,0 5 1,-8 2 0,0 3 0,3-1 12,2 1 0,-4 8-10,-1-1 0,-10 11-3,2-3 1,4 14 0,-4 6 0,1 6 12,2 8 0,-8 21 1,8 2-1,-2 5 9,-1 3 0,11 15 0,-3-5 1,3 2-17,-3 4 1,6-9-1,-6 13 1,6-7-12,2-8 1,0 2-1,0-9 1,0-4-19,0-2 0,0-10 0,0-3-12,0-3 0,0-2 44,0-7 92,0-1 0,2-10-73,6-6 0,-3-14 0,8-9 0,0-4-79,0-4 0,0-12 0,2-10 0,-5-11-157,1-2 0,-9-11 1,9 3-1,-4-10 53,1-6 1,0 1-1,-8-6 1,0 6 32,0 2 1,0 2-1,0 11 1,0 5 94,0 8 0,0 8 1,0 5-1,0 4 7,0 4 0,-3 5 67,-5 12 1,3-2-57,-10 10 1,7 13 0,-5 19 0,0 12 73,0 8 0,1 20 0,-7 6 0,7 4 23,1 6 0,-4 3 0,7 10 0,3-3-7,2-5 0,-4 3 0,-1-11-40,3-2 1,2 2 0,3-5 0,0-4 0,0-4 2,0-5 1,0 6 0,0-11 0,3-2-64,4-3 0,-4-3 0,7-2 0,-2-6-1,0-7 1,0-5-210,-8-3 152,10-10 0,-8-5 1,9-18-1,-4-13-30,1-14 1,3-14 0,-6-6-1,2-2-126,-1-6 1,-4-4 0,-2-6 0,0-2 162,0 2 0,0-5 0,3 2 0,2 1 33,3-3 0,-1 8 1,-7-5-1,0 7 58,0 8 1,0-2 0,-2 7-1,-3 0 2,-3 0 0,-8 6 0,6 10 0,0 4-23,-1 4 0,-4 2 0,5 10 0,-1 3-7,1 3 0,-8 10-11,3-3 1,-6 5-21,-2 3 0,2 3 0,3 5 0,5 7 31,3 6 0,-1 5 1,6 5-1,-2 7 39,1 6 1,4 13 0,2 5-1,0 7-26,0 9 0,0-4 0,0 12 1,2-1 66,6-3 0,-3 8 0,8-7 0,0 2-3,0 0 0,-5-13 0,5 1 0,0-12-43,-1-4 0,-6-3 1,4-10-1,-2-5-96,-1-8 1,1-5 85,-8-3 1,3-10-145,4-6 1,-1-7-1,6-10 24,-1-13 0,4-11 1,-4-12-1,-1-3-21,0-5 0,-2-6 1,-8-9-1,0-1 31,0 1 1,0-11-1,0-5 1,0-3 14,0 3 0,0-11 0,0 9 0,0-1 43,0-2 0,-3 10 1,-2 5-1,-5 8-49,-3 5 0,8 13 1,-5 0 118,-1 8 1,1 12 0,-8 1-42,2 10 1,9 8 0,-6 12 0,0 6 103,0 8 0,0 7 1,-5 10-1,3 11-17,-4 8 0,7 20 1,-1 0-1,2 5-5,6 3 0,0-2 0,0-9 0,-3 1-37,3 0 1,2-1 0,3 1-1,0-3-26,0-5 1,0 2 0,0-7 0,0 0-43,0-1 0,0 1 0,0-8 0,0 0 0,0-5 1,3-3-1,2 3 1,3-5 6,-3-8 0,8 2 0,0-2 5,0-2 1,5-11 0,-8-5-11,3-3 0,2-5 0,9-13-40,-1-7 1,0-14 0,-2-4 0,-3-6-34,-3-10 1,-10-5 0,6-10 0,-4 2-38,1-3 1,0-4 0,-8-6-1,0-3-27,0 4 1,0-1-1,0 0 1,-3-2 102,-4 2 0,1-5 0,-6 5 0,-1 6-31,0 4 1,-3 14-1,-4-4 1,2 9 107,2 7 1,3 6 0,-5 10 72,3-1 0,-1 9 1,-7 2 40,0 3 1,7 2 0,1 8-76,-3 0 1,-3 3 0,-2 4-43,0 9 0,2 4 0,3 4 0,3-1 4,-3 0 0,5 3 1,0 5-1,0 7 0,0 6 0,8 3 0,-5 2 1,2 5 21,0 8 1,0 7 0,8 4-1,0 1 6,0 1 0,8-10 0,0 7 1,0-8-21,2 1 0,-5-9 0,8 1 0,0-5-1,0-6 1,-6 6-1,6-16 1,-2 0-98,-6-5 0,5-5 1,-2-3-1,0-2-16,2-6 9,-8 6 0,11-19 20,-5 6 1,2-16-1,8-10 1,-5-10 10,-2-11 0,4-7 0,-7-8-60,-3-8 1,-2-5 0,-3-3 0,0-2 0,0-6 9,0-7 1,0 3 0,-3-3 0,-2 0 8,-3 2 1,-10 1 0,5 9 0,-2 4 45,-1 9 1,1 9 0,-6 7 0,3 3 63,3 2 0,7 18 0,-8 1-37,-2 7 1,-2 5 0,-3 11 51,-1 5 1,4 15-1,2 18 1,2 13 45,-2 16 1,5 2 0,0 13-1,3 0 5,5-2 0,2-3 0,1-11 0,-3 1-52,-3 0 0,0-9 1,8-1-1,0-1-43,0 0 1,8-7 0,0 2 0,-3-8-33,-3-7 1,6 2-1,0-10 16,-3-2 0,5-11-185,-2-3 190,0-10 0,2 3-4,6-16 0,-4-7 1,1-16-1,0-5-120,0 0 0,-5-16 0,5 6 0,0-6-175,-1-5 1,-6-4-1,1-14 85,-4-3 187,-3 11 1,0-5 0,0 8 0,-3 2 29,-4 3 0,1 4 1,-6 12-127,1 4 136,-7 5 0,13 11 0,-10 0 109,-3 0-144,-3 10 1,5 2 27,1 11 0,0 0 1,-9 3 315,1 5-291,10-6 1,-7 27-1,7-3 1,-3 4 33,1 4 0,10 15 0,-6-3 0,4 3 9,-1 0 0,0 6 1,8-1-1,0 0 6,0 3 0,0-16 0,0 5 0,0-2-31,0 0 0,8-8 1,0-2-1,-1-3-64,4-1 1,-6 1-1,8-7 44,-3-1 1,8-3-19,-3-4 0,6-6 0,0-12-46,-6-6 1,3-8 0,-10-12 0,0-5-1,-1-4-107,1-4 1,0-5 0,-8-6 97,0-2 0,0-10 0,0 2 0,0-3-79,0 3 96,0-5 0,-8 21 0,-2-3 5,-3 8 1,5 12-1,-5-2-23,3 6 61,-8 1 0,13 9 0,-11 2 34,-2 3 1,-2 2-1,-4 10 7,1 6 1,8 13 0,-1 10 0,1 0 61,2 2 0,-5-4 1,8 9-1,-1 1-57,1-3 0,0 5 1,4-10-1,-1-2-48,2-4 1,-1-4 0,1-3 7,-2-2 215,-1-11-41,8 5-164,0-31 1,2 6 0,4-16 0,1 3-51,-2-3 0,6-5 1,-4-11-1,-1 1 3,-4-1 0,6 4 0,0 1 0,-3 6-132,-3 3 0,-2-6 1,0 8 75,0 3 1,0 2 107,0 3 24,0 10-9,0 2 0,0 14 1,0 5 72,0 7 0,0-2 24,0 3 0,0-9 78,0 9 1,3-11-151,5 3 0,-3-6 1,10-4-37,3-6 1,-5 3 0,3-11 10,2-2 0,-5 5 0,0-2 1,0-1-125,-1 4 1,1-9 0,5 8 0,-5-2 15,-2-1 0,7 1 1,-3-6-1,3 3 48,-2 2 0,4 9 0,-4-6 0,4 0-9,4 0 25,-12 8 1,9-13-1,-5 8-6,4-3 1,-4 5-1,-1-5 1,3 0 1,3 0 1,-6 0 0,1-5 0,-1 3-3,-2-3 1,8 5 0,-8-3 0,2 1-1,1 2 0,-1-5 0,8 8 2,0-3 0,-7 8 0,-1-3 0,1 3 7,-3-3 1,7 5 0,-4-7-9,5 0 1,-6 7-1,0-5 31,4 6 0,-7-1 6,4-4-66,-1 4-449,9-7 383,-12 10 0,-1 2-115,-11 6 1,0-3-1,-3 8 90,-5-3 0,3 6 1,-10-6-1,-3 0 1,-3 3-1,-2-2 105,0-1 0,0 0 0,-1-5 0,1 3-29,0-3 1,0 6 0,-1-4 0,-1 1-5,-6 2 0,5-7 1,-5 7 27,5 1 1,3-9 0,0 9 0,0-4 42,-1 1 1,9 2-50,-1-2 249,11-5 1,-5 10 0,13-8-85,4 2 1,6 1 0,10-8-1,1 0 51,-1 0 1,0-2-1,0-4 1,-2-4-109,-6-3-59,6 8 0,-6-8-18,16 5 0,3-2 0,5-5 68,-8 7-95,-6 5 0,-1 3 0,-1 0 15,0 0 0,-8 0-328,1 0-838,-1 0 920,-2 0 0,-2 3 0,-14 2-598,-5 3 850,6 10 0,-19-16 0,8 9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9:42:45.600"/>
    </inkml:context>
    <inkml:brush xml:id="br0">
      <inkml:brushProperty name="width" value="0.34286" units="cm"/>
      <inkml:brushProperty name="height" value="0.34286" units="cm"/>
      <inkml:brushProperty name="color" value="#CC0066"/>
    </inkml:brush>
  </inkml:definitions>
  <inkml:trace contextRef="#ctx0" brushRef="#br0">1625 302 6615,'0'-13'657,"3"3"-491,5 10 0,-3 0 0,10 0 0,3 0-214,3 0 0,-5 0 84,-1 0 0,-7 0 0,5 3 1,0 2-29,-1 2 0,-4 1 0,5-5 44,-3 5-23,-2-6 1,0 19-3,0-6-2,-1-4 1,-4-1 66,5-10-47,-6 10 0,8-5 1,-7 8 45,5-2 1,-3-1-18,10-2-8,-9-6-49,4 8 1,-2-7-24,-1 5 1,1-3-6,-8 10 0,8-7 179,0 8-84,-1-11 140,4 15-162,-9-17-69,9 7 1,-9-2-14,6 0 0,-6 2 32,6-2 1,-3-6 0,0 9 7,3-1 1,0-5 64,-8 11-93,10-11 11,-7 15 0,7-14 21,-10 9 1,3-7 42,4 7 0,-4-7-34,5 7-31,-6-9 0,-2 7 10,0-6 0,3-4 0,2 7 155,3 0-120,0-7 0,-8 10-60,0-5 15,0-6 1,0 11 14,0-5 32,0-6-3,0 19-15,0-8 58,10 10-60,-8 0 0,9-7-43,-11-1 0,0-7 117,0 8-56,0-11 0,0 8-20,0-6 0,0-1 0,2 6 24,6-1 0,-5-1-42,4-2 0,-4-3-38,-3 10 28,0-9 1,0 6 64,0-4-14,0-5 34,0 17 0,0-14 8,0 9 0,0-7 1,0 7-35,0-10-26,0 16 0,0-16-19,0 11 1,0-9 20,0 9 2,0-1 37,0 9-57,0-1 0,0-8-21,0 1 5,0-11 0,0 8-54,0-5 60,0-6 1,-3 8-1,-2-7 1,-2 5-1,1 7 1,4 6-1,2 2 1,-3-2-1,-2-3 1,-3-3-1,3 3 64,3 3 0,2-6-67,0 1 0,-8-8-10,0 7 1,-2-10 0,5 5-1,-3 1 0,0-6 7,8 10 0,-10-9 0,5 12 0,-11-11 0,11 4 0,-3-4 0,3-4 0,-3 5 0,6-3 0,-8 0 0,-1 3 0,9 2 0,-6-2 0,3-6 0,-3 6 0,5-3 0,-4 3 0,2-5 19,-3 4 1,5-1 73,-5 1-80,-4-4 0,6 15 2,-9-10 0,10 2-31,-3-2 5,-5-6 1,8 11 6,-10-5 1,7-6 26,-8 6 0,9 3 3,-9-4 1,11 4 0,-5-6 4,-1 2-36,9 1 1,-11 0 1,5 0 0,3-1 7,-10-7 1,9 3 29,-1 5-22,-6-6 0,8 11-11,-11-5 1,8-5 6,-7 4 1,10-2 18,-3 3 0,3-5-7,-3 4 1,6-1-23,-6 1-1,-5-4 0,10 10-13,-4-5 13,-6-6 1,10 11-1,-7-8 2,-1 3 0,6 0 1,-10-8 0,10 2 0,-3 6 0,-5-5 0,3 9 0,-6-4 0,3-5 0,6 5 0,1-6 0,-9-2 0,7 0-4,-7 0 0,7 0 0,-7 0 0,7 0 1,-8 0 2,11 0 2,-15 10-6,7-7 1,-3 7 4,1-10 0,7 0 0,-7 0-2,9 0 3,-14 0 0,15 0-1,-11 0 1,8 0 0,-7 0 0,7 0 2,-7 0 19,10 0-13,-16 0 17,8 0-15,-10 0 1,7 0-4,1 0 0,7 0-8,-7 0 0,7 0-1,-8 0 0,9 0-4,-9 0 10,11 0 27,-16 0-13,9 0-1,-12 0 2,1 0 0,8 0-2,-1 0 1,8 0-22,-7 0 1,7 0 2,-7 0 0,7 0-4,-7 0 1,7 0 0,-8 0 0,9 0 1,-9 0 1,8 0 0,-4-2 1,1-6 0,1 5 0,2-4 0,3 4 0,-10 3 0,9 0 5,-14 0 1,15 0 6,-11 0 0,8 0 0,-5-2-4,3-6 0,0 5-1,2-5 0,3 6-9,-11 2 0,9 0 6,-9 0 0,9-3-4,-9-4 0,8 4 26,-7-5-19,10 6 1,-8 2 19,5 0 1,5-3 131,-4-5-29,-6 6-94,0-19 0,-8 16-11,6-10 1,-3-1-20,10-7-18,-10 10 1,13-5 12,-11 10 0,9-7 112,-9 7-12,11-10-79,-16 5 0,16-8-13,-10 6 1,7-3-10,-7 10-6,9-10 0,-4 13 0,7-8-7,-4 3 9,4 2 1,-10 5 2,6-4 0,1 1 1,-9-9 0,10 7 0,-6-5 102,1 3 1,8-8-24,-6 3 1,-3 2-48,4-3 1,-4 8-33,4-7 0,2 2 0,-8-5-42,2 3 0,4 7 36,7-8 0,-3 11 1,-2-5 66,-3 0-14,0 7 0,6-18-19,-6 6 0,6 2 3,-6-3 1,5 9-31,3-9 1,0 9-3,0-9 1,0 8 0,-2-5-5,-6 3 1,5 0 8,-4 2 1,4 3 0,3-11 0,0 9 18,0-9 1,0 9 0,-3-6-20,-4 2 1,4 1-9,-5 2 0,6-5 2,2-10 1,0 8-3,0-1 1,0 1 1,0-8 1,0 7 1,0 1 0,0 7-4,0-8 1,0 1 0,0-8-20,0-1 0,0 9 16,0 0 1,0 7-2,0-8 1,0 9-23,0-9 1,0 1 12,0-9 0,0 9-11,0-1 0,0 9 4,0-9 0,0 9 20,0-9 1,0 8-1,2-5-9,6 3 1,-5-8-5,4 3 1,-4 2 26,-3-3 0,8 8-7,-1-7 1,1 7 23,-8-7 0,3 7 41,5-7 1,-6 7-30,6-8 0,2 9-30,-2-9 1,0 8 0,-6-4-17,6 1 1,-5 1 29,4 2 0,4 3 72,-4-10-62,1 9 0,0-6-8,-1 4 1,4 5 0,-6-7-9,3 0 0,2 7-39,-2-5 0,-3-2 18,10 2 0,-9-2 0,1 2 0,4 3-2,-4-10 1,1 7 0,-5-5 5,4 3 0,-4-1 0,5 4 0,2 1-13,-2-9 0,2 10 0,-5-6 8,3 1 0,2 5-4,-2-11 0,-5 9 3,4-9 0,4 9 0,-4-9 1,4 11 0,-6-5 3,3-1 1,2 9-1,-5-9-13,3 1 0,7 5 11,-7-11 1,7 9 0,-4-6 11,2 2 1,-6 4 8,9 7 1,-8-8-11,7 0 1,-7 1-8,7 7 0,-7-8 10,8 0 0,-4-2 9,4 2 1,5 5-8,-6-4 1,-2 4 0,2 3 1,3 0 1,-5-2-11,3-6 1,-1 5-8,8-5 1,-7 3-6,-1-2 1,-7 4 5,8-5 0,-1 6 0,8 2 0,-7 0 2,-1 0 0,-2-3 0,5-2 0,-2-3 0,-9 0 0,9 8 0,2 0 0,-5 0 0,2 0 0,1 0 0,7 0 0,-8 0-18,1 0 0,-8 0 6,7 0 0,-7 0 1,7 0 5,3 0 0,-5 0 2,3 0 0,-9 0 1,9 0-22,2 0 0,-5 0 14,2 0 0,-2 3 0,5 2 1,-2 3 1,-8 0 0,7-8-24,3 0 1,-5 0-11,2 0 1,1 7 18,7 1 0,-7 0 1,-4-6-111,-1 6 121,7-5 0,-8 10 21,6-6-1,4-4-3,-7 18 1,3-19 9,-1 6 1,-7-5-14,7-3 0,-10 2 0,6 3-43,-1 3 1,-7 2 0,7-5 2,0 3 0,-7 3 1,7-4 12,1 9 0,-6-3 31,10 2 0,-7-2 0,7 5 0,3-2 1,-7-9-1,-1 6 4,0-3 1,1 9 0,7-7-7,-3 1 0,-7 5 1,5-7-54,-3 2 1,0-6 0,-4 9-92,1 2 1,9-5 0,-8 2 26,-3 3 0,5-5-848,-2 3-850,-1-1 1246,-7 8 1,0 0-63,0 1 1,-10-9-1,-5-2 628,-6-3 0,-2 8 0,0-5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9:42:50.674"/>
    </inkml:context>
    <inkml:brush xml:id="br0">
      <inkml:brushProperty name="width" value="0.34286" units="cm"/>
      <inkml:brushProperty name="height" value="0.34286" units="cm"/>
      <inkml:brushProperty name="color" value="#CC0066"/>
    </inkml:brush>
  </inkml:definitions>
  <inkml:trace contextRef="#ctx0" brushRef="#br0">1974 998 7467,'0'-23'0,"0"0"0,0-1-283,0 1 1,0 8 0,0-1-1,0-2 344,0-2 1,0 4-1,0 1 163,0-3 0,0-3-111,0-2 1,-3 10-71,-5 5 1,6 8 0,-6 8-1,5 7 21,3 6 1,0 5 0,-2 5-1,-3 7-26,-3 6 0,0 3 0,8-1 1,0 1 14,0-1 1,0 0 0,0 1-1,0-1 19,0 1 1,0-1 0,0-2 0,0-3-11,0-2 0,0-1 1,0 6-1,0-2-22,0-4 0,0-9 9,0 2 1,0-19-1,0-12 1,0-15-1,0-11-347,0-5 203,0-10 0,-8 7 0,1-7 1,2 3 76,2-4 0,3-2 0,0-5 0,0-2 15,0-3 1,-8-8 0,0 8 0,3 0 5,3-3 0,2 8 0,-3-5 0,-2 5 2,-3 2 1,1 9 0,4 1 0,-2 4 96,-3 5-93,0 12 1,6 16 0,-3 18 0,-3 10 9,3 11 0,0 5 1,-1 2-1,-1 1 14,1-1 1,4 3 0,-1 3 0,-2 5 2,-3 2 0,1-5 0,7 8 0,0 0-13,0-3 1,0 6-1,0-9 1,0 1-31,0 0 0,0-3 0,0-8 0,0-2-18,0-5 1,0-6-143,0-9 147,0-11 0,0-13 0,0-16 0,0-7 4,0-8 1,0-5 0,0-11 0,0-2 6,0-5 0,0 3 0,0-11 1,-3-3 3,-5-2 0,6-5 1,-6-3-1,3-2 1,0 2 46,-3 3 0,-2 2 1,5 3-28,-3 5 1,-8-2-1,9 10 1,1 5-9,4 7 1,-6 1-1,0 10-3,3 3 0,0 5-48,-3 7 1,6 8 35,-6 16 1,5 15 0,1 16 0,-3 5 12,-3 2 0,0 19 1,8 4-1,-2 4 17,-6-1 0,5 0 0,-4 3 0,4 2 17,3-2 0,0 5 0,0-3 0,0-2-3,0-3 0,0-5 0,0-2 0,0-6-10,0-2 0,0-6 1,0-12-1,0-8-24,0-5-18,0-3 1,0-13 9,0-10 0,0-18 0,0-15 0,0-3 8,0-6 0,0-4 1,0-6-1,0-7-2,0-8 0,0 0 0,0-16 0,0 1 3,0-1 0,-3-2 0,-2-10 0,-5 0 0,-3 2 0,8-5 1,-5 18-1,2 2-3,0 9 0,0 9 1,6 4-1,-3 12-16,-3 8 1,0 13-1,8 7 1,0 14-27,0 2 0,-8 12 0,1 19 0,2 11 61,2 9 1,-5 3-1,1 13 1,1 3 39,4-6 0,-6 9 0,0-6 0,3 8-32,3-1 1,-6 6-1,0 0-22,3 3 0,2-1 0,3 6 0,0-6 0,0-2 3,0-5 0,0-3 1,0-5-1,0-5-14,0-8 1,3-7 0,2-8 0,3-8 20,-3-6 0,-2-9 3,-3-1 0,0-12 1,0-6-17,0-17 0,0-14 0,0-12 0,0-1-26,0 1 1,0-11-1,0-5 1,0-5-10,0-2 1,0-11-1,0-8 1,0-5 27,0 0 1,0 40 0,0 1 0,-3-41 0,-2 0-1,-3 5 0,-7 0 0,7 14 0,0 4 0,-2 6 0,5 20 0,-8-3 0,2 6 0,4 5 0,-1 5 0,0 5 1,1 6-1,-1 7 0,-3 15 0,1 19 0,0 18 0,5 12 0,0 8 1,-1 6 4,-1 5 1,-1-11-1,8 16 1,0-1 10,0-1 1,0 7 0,0 0 0,0 0 0,0 2 0,0-2 204,0 0 0,0 5-188,0-8 0,0 8 0,0-7 0,2-3-22,6-3 0,-5-5 0,5-5 0,-6-8-14,-2-5 0,0-13-119,0-5 94,0-16 0,0-15 1,0-20-1,0-14 17,0-12 0,0-13 0,0 2 0,0-5-13,0-10 0,0 0 0,0-14 0,0-1 22,0-4 1,0-4-1,0 45 1,0 0-1,0-4 1,0-1 12,1-1 0,-2-1 1,-2 0-1,-2 0 1,0 3-1,0 0 1,-5-44 7,-1 10 1,1 8 0,5 11 0,-3 2-15,3 5 0,-5 0 0,2 15 0,0 11-2,-2 8-92,7 5 0,-10 12 0,8 14 77,-2 18 1,-1 4 0,8 14-1,0 2 68,0 3 0,-3 3 1,-2-1-1,-3 3 54,3 5 1,3-2 0,2 10 0,0 2-75,0 3 0,0 5 0,0 3 0,0 3-16,0-4 1,0 9 0,0-1 0,0 1-21,0-6 0,0 3 1,0-2-1,0-4-15,0-1 1,0-6 0,0-5 0,0-11 10,0-10 1,0 1-1,0-11 24,0-3 43,0-2 1,2-16 0,3-13-61,3-17 0,0-6 0,-8-13 0,0-4-52,0-9 0,0-2 0,0-13 0,0-5 32,0-1 1,0-9-1,0-6 1,0-7 13,0 45 0,0-1 0,-1-4 1,-1-1-1,0 3 0,-1 1 1,-2-3-1,0 1 8,-1 0 1,-1 0-1,-6-42 1,-5 4 0,5 14 11,3 14 0,-6 7 1,6 13-1,0 6-154,-1 7 61,-7 5 1,8 18 0,-8 16 101,2 20 1,11 24 0,-5 10 0,2 7 33,0 9 0,1 4 1,7 11-1,0 0 51,0 0 1,-4-42-1,0 1 1,0 2 0,0 0-1,1 1 1,1-2-56,1-2 1,0-1-1,1 48 1,0-18-1,0-3 25,0-4 1,0-1-1,0-18 1,0-5-57,0-8 1,0 0 0,0-10-459,0-2 380,0-14 1,0-7 0,0-18 0,0-14 43,0-12 1,0-8 0,0-5-1,0-5-20,0-8 0,0-7 0,0-9 0,0-4 9,0-1 1,0 34 0,0-2 0,-3-47 0,1 45 0,-1 0-6,-1-2 1,0 2-1,-6-37 1,5-1-1,-3 9 27,3 7 1,-6 5-1,1 8 1,0 8 9,-1 5 1,1 13 0,5 5-136,-3 5 88,1 14 0,-1 19 0,0 19 0,3 10 71,2 13 1,-4 5 0,-1 11-1,3-3 0,2 2 1,3 3 0,-2 5-1,-4 3 16,-1 3 1,-1 7 0,8-5-1,0 0-27,0-1 0,0 7 0,2-9 0,4-2-14,1-3 0,1-13 0,-5-5 0,2-5-12,3-2 1,-1-11 0,-7-5 0,3-5-42,5-3 23,-6-10 1,11-8-1,-8-18-37,3-10 0,0-16 1,-8-5-1,0-10 0,0-8 1,7-18 0,1 8 0,-3-10 9,-2-14 1,-3 46 0,0 0 0,0-5-1,0 1 1,-3-44 28,-4 11 0,4 7 0,-7 10 0,2 0 41,0 1 1,-10 2 0,5 2 0,-2 6-26,-1 2 1,9 6 0,-9 12 0,1 8 50,2 5 1,0 6-1,8 2-131,-3 2 1,-7 14-1,7 2 1,3 12 93,2 9 0,-5 15 0,1 11 1,1 12 56,4 8 1,-6 3 0,0 2-9,3 5 1,3-10 0,2 8 0,0 2-1,0 1 25,0 2 1,2 5 0,3-5 0,3-3-45,-3-5 1,6 3 0,-4-16-1,-2-2-50,-2-11 1,-3-2 0,3-13-37,4-2 0,-4-11 50,5-3 1,-6-12 0,-2-3-1,0-13-34,0-8 1,0-20 0,0-5 0,0-6-33,0-5 1,0-10 0,0-13 0,0-2-5,0-6 0,-2-2 0,-3-6 0,-6-2 46,5 48 1,-1 0 0,-6-48-1,-5 13 1,3 7 10,-3 6 1,5 13 0,-3 5 0,1 7-38,2 9 1,-8 4 0,6 11 1,5 13 0,-1 10 0,4 15 68,-1 13 1,0 11-1,8 15 1,0 11 54,0 9 0,0 6 0,0 8 0,0-5-3,0-3 0,0 5 0,0-8 0,0-2 23,0-3 0,3-2 0,2-3 0,3-5-65,-3-8 1,-3-13-1,-2-5 1,0-2-65,0-6 0,0-10-77,0-3 81,0-9 1,0 1-1,0-14 12,0-9 0,0-17 0,0-11 0,0-10-45,0-6 0,0-4 0,0-11 1,0-5-31,0-2 1,-7-1 0,-4-5 0,1 8 59,0 8 1,-6 0-1,6 18 1,0 5-30,-1 8 1,-4 7-1,4 13-36,-1 6 0,4 5 0,-5 12 90,3 6 1,-6 7 0,8 19-1,3 12 88,3 14 0,2 9 0,0 6 1,0 3-15,0-4 1,0 6-1,0-2 1,0-6 58,0-8 1,7 8 0,4-7 0,-1-3-5,0-3 0,6-5 0,-8-10 0,-1-3-103,4-2 0,-9-18 0,6 2-5,-5-2-3,7-11 0,-8-2 0,6-16 0,-5-10-165,-3-11 0,0-7 0,0-10 1,0-3 69,0-5 1,0-3 0,0-7-1,0-1 27,0-7 1,0 10 0,0-8 0,-3 3 44,-5 0 0,3 0 1,-8 5-1,0 8-16,1 5 0,4 5 0,-5 6 0,0 9-30,0 11 1,5 0 26,-7 10 0,7 14 0,-5 17 0,3 13 23,5 8 1,2 10-1,3 0 1,0 0 150,0 3 1,0 0-1,0 7 1,3-4-20,5-4 1,-6 1 0,8-5 0,-2 4-70,0 4 0,7-9 0,-4 6 0,-1-3-47,0 0 1,6-2-1,-6-14 1,0-7-51,1-5 1,-1-3-1,-5 1-67,3-1 40,10-10 0,-8-13 0,6-18 0,-8-11-95,-6-9 1,-2-9 0,0-7 0,0-8 41,0-5 0,-8 0 0,-2 3 0,-3 4 66,-5 4 1,5 1 0,-2 12-1,-3 1 51,-3 4 1,-2 9 0,2-2 0,3 6 17,3 1 1,7 9 439,-7-1-350,9 11 0,-4 5 0,10 16 0,0 7-49,0 8 0,0-3 0,0 11 0,0 2-29,0 3 1,0 2-1,0 3 1,3 3 8,4 2 0,4 8 0,7-8 0,-3-2-3,3-3 0,0-5 0,0-6 1,-5-7-13,-2-5 1,7-11 0,-3-2-54,6-2 1,-6 4 29,1-7 1,-3-11 0,5-12 0,-5-6-66,-3-2 1,0-8 0,-5 0 0,3 0-84,-3-2 1,-2-3 0,-3-11-1,0 1 102,0-1 0,0 1 0,-3-1 0,-5 1 57,-7 0 1,2-9 0,-2 1 0,-3 0 26,-3-3 1,-2 8-1,0-5 1,-1 5 31,1 3 1,0 7 0,0 3 0,2 3-15,6 4 0,-3 3 0,7 6-52,-2 4 1,6-2-15,-9 10-2,11 1 1,-8 7-63,5 0 1,6 0 517,-9 0-272,11-11 1,3 6-141,5-10 1,2-1 0,8-4-35,-2 4 0,-9-2 1,9 8 10,2-3 1,2-3 0,4-7-12,-1 0 0,-2 0 0,-3 2 0,-3 3 9,3 3 1,-5-1 0,2-7-1,1 0-3,-3 0 0,7 7 0,-4 3 1,2 0 81,-3 0 1,6 8 0,-5-5 0,4 2-31,3 1 1,1-1 0,-1 8-25,0 0 0,0 0 1,0 0-1,1 0 2,-1 0 1,-8 0-1,1 0 1,2-3-54,3-5 0,2 6 1,0-6 22,0 6 1,0-6-1,1 0 36,-1 3 1,0 2 0,0 3-1,0 0 63,1 0 1,-1 0 0,0 0-65,0 0 1,-7 0 0,-1 0-37,3 0 0,3 3 0,2 2-12,0 3 1,-7 0 0,-1-8-1,3 0 1,3 0-1,2 0 12,0 0 1,-7 2-1,-1 3 1,3 3-1,3-3 3,2-2 1,-7-3 0,-1 2-1,3 6 1,3 5 0,-1 10-74,-4 0 1,-3 1-121,-5-1 0,-6-8-213,6 1 275,-6-11 1,-4 3 140,-6-16 0,6 3 1,-9-11-1,1-2-7,-6-2 0,4 4 0,-4 1 1,-2-3-17,-3-3 0,-10 6 1,0-1-1,1 1-13,-4 2 0,6-8 1,-8 6-1,-1-3 18,1 2 0,8-2 0,-6 8 1,3-1 0,1 1 1,-1-5 0,7 7 8,1 3 0,0 2 0,0 3 0,0 3 20,-1 4 1,1 6 0,0 11-1,2 1-14,6 6 0,-6-2 0,6 7 0,-6 0 17,-2 0 1,2-8 0,3 6 0,3-3-14,-3 0 0,5 0 1,-3-8-1,1 0-9,2 0 0,-8-7 0,8-1 0,-2 3-12,-1 3 0,9 0 1,-6-3-1,3-3 4,4 3 1,-4 3-1,0 2 1,-1 0-1,1 0 1,0-2-1,5-3 1,-3-2-2,3 2 0,2 2 1,1 1-1,-4-3 2,-1-3 1,-1-7-20,8 8 0,0-9 10,0 9 7,0-11 1,-3 5-1,-2-12-17,-3-6 1,1 3-1,7-11 1,-3-2-60,-5-2 1,3-1 0,-8 3 0,3 2-78,5-2 0,-8 6 1,-2-4 58,-6-2 0,-2 8 0,-1 2 59,1 5 0,8 3 1,2 3 40,3 5 0,-8 7 1,5 14 90,0 1 0,0 4 0,8-6 0,-3 6-5,3 2 0,2-5 0,3 5 0,0 0-36,0 0 0,0-7 1,0 2-1,0-6 116,0-1 1,0-9-201,0 1 11,0-1 0,3-2-77,5-5 0,-6-8-82,6-8 1,-6 3-1,-2-11-153,0-2 0,0 5-447,0-2 585,0-1 0,-7 6 1,-4 7-522,-2 9 715,8 12 0,-15-5 0,7 10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9:42:56.603"/>
    </inkml:context>
    <inkml:brush xml:id="br0">
      <inkml:brushProperty name="width" value="0.34286" units="cm"/>
      <inkml:brushProperty name="height" value="0.34286" units="cm"/>
      <inkml:brushProperty name="color" value="#CC0066"/>
    </inkml:brush>
  </inkml:definitions>
  <inkml:trace contextRef="#ctx0" brushRef="#br0">1045 163 8085,'0'23'-765,"-2"-10"1,-6-8 947,-7-10 1,2 3-25,-3-6 1,8-2-10,-7 2 0,7 0-86,-7 8 1,7 0 0,-7 0 0,-4 0-1,-1 0 1,-3 0 0,-1 0 0,1 0 0,3 3 20,4 4 1,-5-4 0,6 5 0,-6-6-103,-2-2 0,10 3 1,3 2 56,0 3 0,-3-1 0,-8-4 1,3 2-1,3 3 0,-3-3 28,-3-2 1,5-1-44,1 6 0,7-5 1,-7 4-1,-1-2 1,1 1-1,2 4 0,0 0 1,3 3-1,-3-3 111,0 1-115,8-3 1,-13-6 44,10 6 1,-2-3-32,2 10 0,3-9-35,-11 1 0,9 4 1,-6-1 59,2 3 1,1-8-26,2 3 1,6-3 7,-6 3 1,3 2 8,-3 5 0,5-2-51,-4-5 1,2-3-21,-3 11 73,5-11-42,-17 15 0,17-14 0,-7 7 4,-1-3 0,9 0 0,-8-5 15,-1 3 1,9 2-13,-6-2 1,3-5 0,0 7 9,-3 0 1,0-5-4,8 11 1,-8-8-25,1 7 1,-1-7 9,8 7 0,-8-7-17,0 8 1,1-9 10,7 9 0,-3-8-2,-5 7 1,6-7 5,-6 7 1,6-7-4,2 7 0,-8-7 0,0 8 1,0-9-14,8 9-1,0-11 1,-2 8 42,-6-5 1,5-3 32,-4 10 1,4-7-39,3 7 0,0-7 10,0 8-18,0-1 1,-2 6-14,-6-6 0,5-2 20,-5-5 0,6-3-1,2 11 1,0-9-34,0 9 0,0-9-1,0 9-2,0-11 37,0 16-13,0-8 1,0 2-15,0 1 1,0-9-9,0 9 1,0-8 39,0 7 1,0-7 15,0 7 0,0-7 17,0 7-67,0 1 1,0 7 0,0 0 1,0-7-11,0-1-28,0-10 115,0 16 113,0-8-140,0 10 1,0-7 16,0-1-69,0-10 26,0 16 1,0-16-2,0 10 0,0-7 24,0 8 1,2-9-3,6 9 0,-5-8 2,5 7-53,-6-10 1,1 13 4,4-10 0,-4 2 9,5-2 0,-3 2 169,3 6-166,-6 5 1,11-11 0,-8 8 0,3-3-1,0 1 1,-1-1 0,1 1 0,0-1-1,0 1 1,2-3 0,0 0 140,1-1-158,-4-6 1,-4 4-16,5-10 1,-6 2 9,6 6 0,2-3 7,-2 11 0,2-8 8,-2 7 5,-5-10 1,7 8 0,-7-8 21,4 3-18,-4 0 1,10-1 17,-6 1-6,-4 0-27,18 2 0,-16-5 17,10 11 1,-7-11 4,8 3 0,-11-3 6,2 3-13,6-6 0,-8 11 13,11-5 0,-8-6 5,7 6 1,-10-3 0,6 1-24,-1 1 0,-5 1 1,8-5 14,-3 4 1,1-4-14,-4 5 1,-4-3-24,5 3 23,5-6 0,-8 8 1,8-7 35,-3 5 1,0-6 33,-2 6 0,-3-5-24,11-3 1,-9 0-62,9 0 0,-11 2 1,5 3-7,1 3 1,-6 0-2,10-8 0,-7 0-7,7 0 32,-9 0-14,14 10 1,-15-7 1,11 4-7,-11-4 19,16-3 14,-8 0 0,2 0-20,1 0 1,-9 0-9,9 0 1,-9 0 6,9 0 1,-8 0-37,7 0 22,-10 0 6,16 0 0,-16 0 0,11 0 0,-11 10 0,15-7 0,-7 7 0,3-10 0,-1 0 0,-7 0 0,7 0 0,1 0 0,-1 0 0,-2 3 0,-2 5 0,-1-6 5,-2 6 0,-3-6 10,10-2 1,-7 0-13,7 0 1,-7 0-5,8 0 0,-9 0-2,9 0 0,-8 0 0,7 0 2,1 0 1,7 0 0,0 0 0,-10-2 0,-3-3-2,0-3 0,-4 0-3,9 8 0,-10-2 0,6-3 6,-1-3 0,-5 0-1,11 8 0,-9 0 0,9 0 1,-9 0 0,6-3-1,-2-4 1,7 4-13,-3-5 0,-2 6 6,3 2 1,-9 0 3,9 0 0,-8 0-7,7 0 1,-7 0 4,7 0 0,-7 0 0,5-3-2,-3-4 0,8 4-13,-2-5 1,-3 6 1,2 2 1,-7 0 0,5-3-16,-3-5 34,8 6 1,-13-9 3,11 11 1,-11-2 0,5-3 2,0-3-13,-7 0 1,10 6-3,-5-6 0,-6 3 0,9-8-3,-1 3 1,-8-1 0,9 6 1,-1-3 1,-7-2-11,4 2 0,4 3-29,-4-10 1,1 7-1,-5-5-39,5 3 19,-6 2 0,11 0 73,-5 0 1,-6-2-4,6 2 0,-3 6-25,3-6 1,-5 3-13,4-3 1,-2 6 0,1-9 22,1 1 0,4 7 16,-4-4 1,-4 2-5,5-3 1,-3 5 5,3-5 0,-6 3-28,6-2 0,-3 4-1,3-5 1,-6 3 11,6-3 0,-3 6-6,3-6 34,-5-5 0,9 8-16,-4-10 1,-5 7-6,4-8 1,-4 9-2,-3-9 1,8 8 2,0-7 0,-1 7 0,-4-5-16,5 3 1,-6 0 11,6 2 1,-3-2 0,3-6 0,-6-5-1,6 6 0,-5 2 10,-3-2 1,7 7-8,1-8 0,0 1-5,-8-8 0,8 7 0,-1 1 0,1 7 3,-8-7 1,0 7-7,0-8 1,0 9-1,3-6 8,4 2 1,-4-7-6,5 3 1,-6 2 1,-2-2 1,0 7-8,0-8 1,0 9-10,0-9 9,0 1 1,0-9-8,0 1 1,0 8 13,0-1 0,0 9 9,0-9 0,0 1-4,0-9 1,0 9-1,0-1 1,0 9 0,0-9 1,0 1 1,0-8 1,0 7-3,0 1 0,0 7-2,0-8 0,0 1 6,0-8 1,0 7 24,0 1 0,0 7 84,0-7-115,-10 9 3,7-14 1,-7 17 0,8-15 1,-4 8 14,-1-3 1,-1 5 37,8-7 1,-3 2-1,-2-5-4,-3 2 0,1 1-49,7-8 1,-3 2 0,-2 3 5,-3 2 0,0 9-34,8-9 1,-7 1 13,-1-8 1,-2 2-1,5 3 9,-3 2 1,0 9 0,5-6-1,-4 3 1,4-9 47,-5 4 1,3 5 0,0-1 30,-3 1-82,-10-3 0,13-7 0,-8 1 11,3 4 1,0 10-1,4-5 1,-1-1 1,-4 6-3,4-10 0,2 9-13,-11-1 1,8-4-4,-7 4 0,7-9 0,-5 6 7,3-3 0,0 8-1,2-3 0,3-2 0,-8-1 0,0 1-16,0 0 0,5 2 0,-5 5-38,3-4 1,0 4-9,2-5 1,-5-2 45,-10 2 0,10-2 0,3 5 11,-1-3 0,1-2 3,-5 2 0,-6 6 5,6-6 0,2 3-27,-3-3 1,8 5-26,-7-4 0,7 4 1,-7 3-1,-1-3 29,3-4 1,0 4 0,6-5 14,-9 6 0,3 2-11,-2 0 1,-1 0 1,-7 0 1,8 0 0,-1 0 14,-2 0 0,5 0 0,-2 0-9,-3 0 0,5-8 0,-3 0 26,-2 3 1,5 3 0,-2 2-2,-3 0 0,5 0 1,-2 0 16,-3 0 0,5 0 0,-3 0-22,-2 0 0,5 0 1,-2 0 5,-3 0 1,5 0-1,-3 2 5,-2 6 0,5-6 0,-2 6-5,-3-5 1,5-3 0,0 2 57,3 6 1,-8-5-61,2 4 0,3 4 1,-2-4 18,-3-1 1,5-4-35,-3-2 1,1 8-32,-8 0 1,7 2 33,1-2 1,-1-3 12,-7 10 0,8-9 1,2 4 20,2 0 1,-7-5 9,3 11 0,2-11-35,-2 3 1,9-3-47,-1 3-40,-6-6-63,10 8 1,-10-10-743,6 0 1,1 0-99,-9 0 1,7 0-962,-7 0 1941,10 0 0,-16-10 0,8-3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9:43:02.253"/>
    </inkml:context>
    <inkml:brush xml:id="br0">
      <inkml:brushProperty name="width" value="0.34286" units="cm"/>
      <inkml:brushProperty name="height" value="0.34286" units="cm"/>
      <inkml:brushProperty name="color" value="#CC0066"/>
    </inkml:brush>
  </inkml:definitions>
  <inkml:trace contextRef="#ctx0" brushRef="#br0">1880 625 7537,'0'-24'0,"0"1"0,0 0 0,0 0 0,0 7 0,0 1 0,0-3 0,0-3 1,0-2 85,0 0 0,0 0 0,0-1 0,-2 4-64,-6 4-23,5 6 0,-7 23 0,10 8 20,0 7 1,0 3 0,0-5 0,0 2 0,0 3-1,0 0 1,0 2 0,0 6 0,-3 5 0,-2 2-1,-2 1 1,1-1 0,4 3 0,2 3 0,0 4 350,0 4-344,-10-9 0,7 14 1,-5-8-1,6-1 18,2 1 1,0-3-1,0-7 1,0-1-21,0 0 1,0-9 0,0-7-65,0-4 1,0-10-171,0-1 159,0-10 0,0 3 0,0-16 0,0-7 46,0-6 1,0-2-1,0-3 4,0-5 1,0 3-1,0-11 1,0-2-1,0-5-14,0-9 0,0-1 0,-3-9 1,-2 3 13,-3-2 1,0-11 0,8-2 0,0 2 12,0 3 0,-7 2 0,-1 3 0,0 5 6,-2 8 1,7 5-1,-7 3 1,2 2-11,1 5 0,-4 6 0,6 9-35,-3 1-25,1 10 0,4 6 0,-2 17 67,-3 13 0,0 11 1,6 12-1,-3 0-9,-3 1 1,0 7 0,6 3-1,-4-1-1,-1 1 0,-1 15 1,8-5-1,-3 0 19,-4-2 1,4-3 0,-5 7 0,6 1-7,2 0 1,0-3 0,0-3 0,0-2-9,0 3 1,0-6 0,0 0 0,0-2-58,0-5 1,0-3 0,-3-6 0,-2-1-85,-3-4 1,1-9-33,7 2 0,0-11 124,0-12 1,0-29 0,0-22 16,0 1 0,0-12 1,0 8-1,0-6 14,0-5 0,0-2 0,0-8 0,0 3 36,0 2 0,0-3 0,-3-10 0,-2-2 11,-3 2 1,0 0 0,6 1 0,-3-4 68,-3 4 1,-8-6-1,6 2 1,0 1-80,-1-3 0,1 18 1,5 0-1,-3 13 49,3 10 0,-5-2-360,2 10 205,0 11 1,8 12-1,-2 16 71,-6 7 1,5 8-1,-4 8 1,2 8-7,-3 5 1,5 5-1,-5 2 37,6 3 1,-6 11-1,0-3 1,3 7-1,3 6 6,2 3 1,0 2-1,0-3 1,0 5 33,0 1 0,0 12 0,0-7 0,2 0-22,6 2 1,-5-10 0,4 0 0,-4-5-31,-3-6 0,0 4 0,0-19 0,0-5-62,0-8-3,0-8 1,0-22 26,0-11 1,0-13 0,0-18 0,0-8 12,0-5 1,0-10 0,0-2 0,0-4-15,0-4 1,0-3 0,-3-3-1,-2 0-1,-3 1 1,1-11 0,7-5-1,0-3 23,0 3 1,-8-10-1,0 4 1,0-2 44,-2-5 1,8 11 0,-9 9-1,4 9-18,-1 7 0,-3 5 0,6 11 0,-2 2-12,1 5 0,1 6 0,0 10 56,-3-1-67,1 11 1,7 6 0,0 14 0,0 9 0,-3 7 0,-2 5 0,-3 6 0,3 2 0,2 5 0,1 3 0,-3 3-1,-3 2 1,3 5 0,2 5 0,3 6 0,0 2 0,0 7 0,0 6 0,0 5 0,0 1 0,0-1 0,0 2 0,0 4-1,0 1 1,0-1 142,0-6-146,0-5 1,0-6 0,0-4 0,0-11-8,0-7 0,0-8 0,0-5 1,0-9-1,0-4-49,0-3 0,0-12 0,0-11 0,0-16 31,0-12 1,0-8 0,0-13 0,0-3-8,0-2 0,0-10 1,0-1-1,0-7 16,0-5 0,0-11 1,0 3-1,0-5 10,0-3 0,-2 0 0,-4-3 0,-1 1 18,2 2 0,-6-2 0,4 17 0,-1 6 4,-3 8 0,6-1 0,-8 11 0,3 5 15,5 8 0,-5 0 0,2 10-7,3 2 0,-6 11-28,4 3 1,-1 10 1,0 5 0,-2 15 0,-3 6 0,8 12 0,-5 6 0,2 5 15,0 2 0,-7 3 0,7 5 0,3 8-5,2 5 1,1 5 0,-4 3 0,-1 3 35,1-4 1,4 6 0,2 0-1,0 0 18,0 0 0,0 3 0,0-11 0,0-8-44,0-4 1,0-6 0,0-10 0,0-3-6,0-2 0,0-11 1,0 3-74,0-5-185,0-13 0,0-6 215,0-14 1,0-9 0,0-15 0,0-7 0,0-6 1,0-13 0,2-2 0,4-6-9,1-4 0,1 1 1,-8-14-1,0-1 13,0 1 1,0-1-1,0-4 1,0 2 21,0-3 1,-2 0 0,-4 3 0,-1 5 15,1 0 0,-4 16 0,0-3 1,0 10-5,-1 13 1,-4 0-1,4 13 1,1 3 6,0 2 0,0 13 3,2 6 1,5 7 0,-7 10 0,2 13 1,0 13 0,-2 11 1,5 7-1,-3 8 58,3 5 1,2 2 0,1 1 0,-3 2 32,-3 6 0,0-6 0,8 8 0,0-3-70,0 0 0,0 1 0,0-9 0,0 1-20,0 0 1,0-3 0,0-3 0,0-4-27,0-4 1,0-2 0,0-7 0,0-3-50,0-6 0,0-4-67,0-11 84,0-10 1,0-5-1,0-16 9,0-7 1,0-9 0,0-7 0,0-7-29,0-6 1,0-5 0,0-3 0,0-4-9,0-4 1,0-2 0,0-7 0,0-3 44,0-6 0,-2 6 1,-3-5-1,-3 7 45,3 8 1,-6-5-1,1 8 1,0-1 29,-1 6 0,1 5 0,5 3 0,-5 2-10,-3 5 0,5 6 0,-5 10 0,0 2-21,0 5 0,6-2-3,-9 11 0,11 2 0,-5 12 1,2 11 6,0 11 1,0 7 0,8 10 0,-2 1-11,-6-1 0,5 0 1,-4 3-1,4 3 39,3 2 1,0 8 0,0-5 0,0 2 0,0 6 0,0 2 1,0 2-1,0-2-44,0-5 1,0 13-1,0-8 1,0 3-23,0 2 1,0-18 0,0 10-1,0-9 4,0-9 0,0-5 1,0-17-133,0-1 77,0 0 1,0-13 0,0-10 0,0-13-10,0-7 1,0-6 0,0-5-1,0-8 12,0-5 0,0-10 1,0-2-1,0-4 23,0-4 0,0 4 1,0 1-1,0 0 30,0 0 1,-2-1-1,-4-4 1,-1 2 25,2-3 0,-6 1 0,1 2 0,0 8 40,-1 5 0,-4-3 0,7 3 0,0 8-26,-2 5 0,5-3 0,-8 8-27,3 3 1,-1 12 19,4 9 1,1 4 3,-9 3 1,10 10-1,-3 6 1,5 5-5,3 2 0,-7 0 0,-1 3 0,0 2-10,-2 3 1,7 10-1,-4-5 1,4 3-12,3 0 1,0 0 0,0 10 0,0 2-4,0 3 1,0 8-1,0-5 1,0 2-2,0 6 1,0-1 0,0 1 0,0-6 6,0-2 1,0-1-1,3-4 1,2 0-7,3-9 0,-1 1 0,-7-13 0,0-2-9,0-4 0,0-9-26,0-1 0,0-12 0,0-3-22,0-13 0,0-8 1,0-4-1,0-6-11,0-8 1,0-5 0,0-5-1,0-3 10,0-2 1,0-8 0,0 6 0,-2-4 34,-6-4 1,5-1 0,-4 1 0,1 2 32,-1-2 0,2-1 1,-8 3-1,2 8 9,6 5 1,-5 5 0,0 3 0,-1 5 36,1 2 1,0 6 0,4 10-24,-1 2 0,-4 11 3,4-2 1,4 7 0,-7 7 0,2 9 10,0 4 0,-2 4 1,5 1-1,-3 4-9,3 2 0,2 7 0,1-4 1,-3-1 6,-3 1 0,0 5 1,8-8-1,0 0-11,0 2 0,0 1 0,0 7 0,0-2-20,0 2 1,0 0 0,0 0 0,0-2 6,0 2 0,0 3 0,0 3 0,0-1-85,0 0 0,0-10 1,3-5-1,2-5 32,3-3 1,-1 1-67,-7-1 0,0-13-51,0-10 1,3-13 0,2-15 32,3-3 0,0 0 0,-8 5 0,0-2 52,0-3 1,0-8-1,0 6 1,0-3 20,0-6 1,0-1-1,0-1 1,0 2 26,0 4 1,-3 2 0,-2-6 0,-3 6 25,3 3 0,-5-6 0,2 8 0,0 3 10,-2 2 0,5 5 0,-8 3 30,3 3-11,-9 10 0,14-6-19,-10 11 0,10 11 0,-3 4 1,5 6-4,3 2 1,0 8 0,0 2 0,0 1 25,0-1 1,0 6 0,0-5 0,0 2 34,0 5 0,0-5 0,0 0 0,0-2-39,0-6 0,0 6 1,0-3-1,0-3 21,0-2 1,8-3 0,0 0 0,-3 0-96,-2 1 1,-3-1 14,0 0 0,2-2 0,3-3 4,3-3 0,0-7 0,-6 5 20,6-3 0,-3-2 15,11-8 0,-9 2 2,9 6 0,-8-5-26,7 4 1,-10-1-5,3 1 0,-3-4 1,0 7 11,3 1 0,0-6 0,-6 8 30,6-3 0,-5 0 1,7-5 32,0 3 0,-5 10-31,11-2 0,-8-3 0,7 2 56,3 3 0,0-5 0,0 0 8,-2-3 0,-1 8-22,8-2 0,1-3-40,-1 2 0,-8-10 0,1 6-2,2-1 1,-5-8 0,2 6 4,3-5 1,-5-3-1,3 0-6,2 0 1,-5 0 0,2 0-18,3 0 1,-5 0-1,3 0-2,2 0 1,-6 0-20,4 0 0,-1 0 19,9 0 0,-9-8-39,1 0 0,-4-2 0,7 5 6,-4-3 0,-7-2-1,7 2 1,-7 3-5,7-11 1,-9 9-1,4-6 7,0 2 0,-7-7-2,5 3 1,2 2 0,-2-2-9,-3-3 0,0 5 1,0-3-8,3-2 0,2-3 0,-5-2 0,3 0-12,-3 0 1,0 0 0,0-1-1,3 1 10,-3 0 0,6 0 0,-4-3 0,-1-2-73,-4-3 1,6-3 0,0 6 0,-3-3 64,-3 2 1,-2-4 0,3 2 0,2 3 27,3 2 0,0 3 1,-8-1-1,0 1 1,0 0 1,0 8 0,0-1 0,0-2-18,0-3 0,0 6 0,0-1-39,0-2-220,0 8 226,0 0 1,0 30 0,0 11 20,0 11 1,0 1 0,0 1 0,-3-2 69,-5-1 0,6 16 0,-6-11 1,5 0 36,3-4 0,0 1 0,0-6 0,0 1-20,0 1 0,3-3 0,2 5 0,3-5-50,-3-2 1,-2 5 0,-1-8-4,6-3 0,-6-2-6,6-3-20,-5-10 14,7-3 1,-5-12 0,8-6 0,-3-8-9,-4-4 0,4-3 0,0-3 0,1-3-55,-1-2 1,0-18 0,-5 3-1,3-3 7,-3 0 0,0-5 1,1 0-1,1 0 33,-2-3 1,-2 16 0,-3-6 0,0 6-4,0 5 1,-3 5 8,-4 15 0,-6 6 0,-8 13 30,6 4 0,-3 17 0,7 14 0,-2 6 55,-5 3 1,8-1 0,0 0 0,2 1 49,0-1 1,1 6 0,7-3 0,0-8 62,0-5 1,0 3 0,0-8-5,0-3 0,0-2-104,0-3 1,0-7 45,0-1-142,0-10 0,2 6-12,6-11 1,-3 0 0,8-3-41,-3-5 0,1-5 1,-6-12 6,2-6 1,1 2 0,-8-7-1,0 0-14,0 0 1,0 0-1,0-3 1,0 8-261,0 5 1,0 3 238,0 0 1,-10 10 0,-3 8 0,-3 10 131,1 11 0,2 7 0,-5 5-35,3 3 0,2 8 0,-3-8 0,8 0 375,6 2 0,-6-7 1,0 5 1,3-5 1,3-3-61,2 0-240,0-10-7,0-3-110,0-10-96,10 0 62,-7 0 1,7-2-194,-10-6 22,0 5 189,0-7 155,0 31 0,0-14 163,0 17 95,0-17-708,0 4 239,0-1 35,0-7-94,0 7 57,-10-10 87,7 0-35,-18 10 101,19-7 1,-11 7-20,5-10 16,6 0 1650,-9 0-1919,32 0 1,-16 3-146,11 4 335,-11-4 253,-5 7-158,0 1 292,10-9-172,-7 9 132,7-11-284,0 0 1,-7-3-41,5-5-57,4 6 1,-9-11-158,5 5 1,-6 3-1,-2-11 99,0-2 0,0-2 0,0-3 0,0-1-399,0 1 1,-7 0 0,-4 0-1,1-1 555,0 1 0,-19-10 0,3-3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9:43:03.228"/>
    </inkml:context>
    <inkml:brush xml:id="br0">
      <inkml:brushProperty name="width" value="0.34286" units="cm"/>
      <inkml:brushProperty name="height" value="0.34286" units="cm"/>
      <inkml:brushProperty name="color" value="#CC0066"/>
    </inkml:brush>
  </inkml:definitions>
  <inkml:trace contextRef="#ctx0" brushRef="#br0">1231 279 7729,'13'-2'-925,"-6"-6"1030,-4-7 0,-6 4 0,-2 1-33,-2 0 1,-4 4 0,6-9 41,-3-3 0,-7 5 1,7-2-38,3-3 1,-5-3 0,2-2 0,0 2-1,-2 3-52,-6 3 1,4 9 0,-1-4 12,2 0 0,-7 7 1,3-5-1,-6 6-105,-2 2 0,0 0 129,0 0 1,-1 0-47,1 0 1,0 0 0,0 0 25,-1 0 0,1 0 0,0 0 0,0 0 0,0 2 0,-1 4 1,1 4 41,0 3 0,0-8 0,0 5-37,-1 1 0,1-6 0,0 10-11,0 3 1,0-5 0,-1 0-1,1 0-1,0 0 0,7-5 0,1 4 0,-3-1 6,-3-6 0,6 5 0,-1 1-3,-2 1 1,-2 4-1,-4 7-2,1 0 1,8-7-1,-1-1-29,-2 3 1,5-7-1,0-1 1,1-2-14,-1-1 1,5 9 0,-5-6 0,0 1 9,0-1 1,6 5-1,-6-4-14,2 2 0,1 2 8,2 8 1,6 0-117,-6 1 1,3-4-386,-3-4 1,5-3-18,-4-6 1,2-4-532,-3 5 1051,5-16 0,-17-5 0,7-10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0T19:02:18.956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2136 23,'-96'13,"46"-6,0-3,-35-7,34-1,1 0,-32 2,-11-6,31 5,-26 3,29 0,-11-10,-10 8,8-9,-18 22,7 12,33-10,-3 0,1-2,-1 1,0-1,0-2,1-7,1-1,-42 9,10-10,14 0,2 0,7 0,1 0,2 0,31 0,-4 0,17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9:48:00.010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1 743 7909,'15'8'573,"1"0"0,-9 0 1,9-8-1,-1-3-582,-2-5 1,5 3-1,-7-8 1,-1 0-1,3 3 1,-3-3-1,3 3 1,-3-3-1,1 0 1,-4-2-1,1-1 1,0 1 0,0-1-2,2 3 0,-7-7 1,4 4 2,-4-4 0,5-11 1,-1 0-43,-2 2 1,1-4 0,-1-1 0,3 1 0,-3-1 0,-3 6-43,-2 2 1,0 3-50,0 0 365,0-1 359,0 12-489,0 1 1,-10 11 6,-6 0-140,6 0-145,0 0 0,7 0-1432,-4 0 1617,4 0-239,-7 0-212,20 0 306,-7 0 0,7-2-750,-10-6 871,0 5 487,0-7-38,0 10 2385,0 0-2478,0 10 0,0-5-178,0 11 1,0-8-1,0 7-84,0 3 1,0-5-1,0 3-8,0 2 0,0 2 0,0 3 43,0 1 1,0-1 0,0 0-10,0 0 0,0 0 0,0 1 0,0 1-8,0 6 0,0-5 0,0 5 0,0-5-65,0-3 0,0 8 0,0 0 0,0-3-46,0-2 0,-8-3 1,0 1-1,3-1 55,3 0 1,2 0 0,0 0 12,0 1 0,0-1 66,0 0 24,0 0 0,2 1-69,6-1 1,-3-10 0,11-6-19,2-4 1,-5 5-1,2-1 1,3-1-8,3-4 1,2-2 0,0 0 0,3 0-68,5 0 0,-5 0 0,5-2 0,-3-4-316,3-1 1,-5-11 0,5 5 0,-6-3-615,-1 1 1,-4-1 0,-2-7 98,-2 0 1,-9 7 0,6 1 854,-2-3 0,7-3 0,-5-2 0</inkml:trace>
  <inkml:trace contextRef="#ctx0" brushRef="#br0" timeOffset="492">674 24 7211,'0'-13'2300,"-3"3"1,-5 10-1933,-7 0 1,-6 0-1,-2 0 1,-3 0-142,-5 0 1,6 7 0,-6 4 0,2-1-60,-2 0 0,6 8 0,-6-5 0,2 3-578,-2-1 1,6-2 0,-6 5 0,5-5-816,3-3 1,7 6-1,1-6-1244,-3 3 2469,-3 3 0,-2 7 0,0 0 0</inkml:trace>
  <inkml:trace contextRef="#ctx0" brushRef="#br0" timeOffset="953">604 418 10883,'13'3'436,"-5"5"0,-16-6 0,-7 9 0,-6-4 0,-2 4 0,0-1 0,-1 3 0,1-3-806,0 1 0,0 4 0,-3-5 0,-2 1-353,-3-1 1,0 8 0,7-5 0,1 2-92,0 1 1,0-8-1,0 5 814,-1-3 0,1 8 0,0-5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9:47:55.456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47 209 7714,'0'-23'469,"0"0"0,2 2 1,4 3 581,1 3 0,1 7 317,-8-8-1140,0 11 0,0-3 1,0 16-1,0 8-33,0 4 0,0 3 1,0 3-1,0 3-24,0 2 1,0 18 0,0-3-1,0 3-67,0 0 1,0 5 0,0 3-1,0 2-85,0 6 1,0-6 0,0 0-1,0-2 46,0-5 1,0-6 0,0-5 0,0-5-50,0-2 0,0-3 0,0-8 1,3 0-78,4 0 0,-4-7 24,5-1 1,-3-2 41,3 3 1,4-6 0,12-10 0,-1 0 0,0 0 11,0 0 1,3-2 0,2-4-1,6-1 4,2 1 0,-8-4 0,6 2 0,-3 1-114,0-4 0,0 9 1,-8-6-1,-2 3-1003,-6-3 1,6 6-216,-6-6 1,-2-5-861,3-3 2171,-11-4 0,-5-3 0,-13-1 0</inkml:trace>
  <inkml:trace contextRef="#ctx0" brushRef="#br0" timeOffset="500">650 23 7762,'0'-12'2320,"0"1"0,-10 11-1792,-6 0 0,-4 3-141,-3 5 1,-3 4-132,-5 12 1,3-9-254,-11 1 1,8-4 20,-8 4 230,11 5-427,-16-9 0,18 4 0,-7-3 0,2 0-382,0 0 358,0-8 17,8 15-1676,-1-17 885,1 18 248,0-19-452,10 19 1,-7-19 1174,4 6 0,6 5 0,-1 0 0</inkml:trace>
  <inkml:trace contextRef="#ctx0" brushRef="#br0" timeOffset="989">581 441 7753,'0'13'5258,"0"-3"-4640,0 1 1,-3-9 0,-5 6-417,-7-5 0,-1 4 0,-4 1 0,-6-3-76,0-2 1,-7 5 0,2 2 0,0 0-870,-3 0 1,6 6-1,-8-6 1,2 1-905,6-1 1,-6 5-1,3-4 1647,3 2 0,2 2 0,3 8 0</inkml:trace>
  <inkml:trace contextRef="#ctx0" brushRef="#br0" timeOffset="1451">882 163 7857,'3'-13'775,"5"5"1,-6 8 0,6 8-620,-5 7 0,-3 6 0,0 2 0,0 0 0,0 3 0,0 5 0,0 5 0,-3 3 85,-5 0 1,6-1-1,-6 6 1,5-3-138,3-2 0,-7-3 0,-1 5 1,3-5 32,2-2 1,3 5 0,0-6-136,0 3 1,0-7-1,0 2 35,0-6 0,3-4 1,2-3-1,5-2 2,3 2 0,-5-8 1,7-2-1,1-3-70,-3 3 0,7-6 0,-4 6 0,4-6 2,4-2 0,-1 0 1,3 0-1,2 0-1,3 0 0,0 0 1,-8 0-1,0 0-86,1 0 0,-1 0 1,0 0-1,0 0-415,0 0 0,1-7-295,-1-1 1,-3-2 0,-2 4-465,-2-1 0,-11-4 1290,3 4 0,5 4 0,0-7 0</inkml:trace>
  <inkml:trace contextRef="#ctx0" brushRef="#br0" timeOffset="1933">1393 70 8318,'0'-23'875,"0"10"0,-3 2 1,-4 11-580,-9 0 1,-4 0-1,-4 3 1,1 2-283,0 3 1,-8 10 0,-3-3-1,1 3-82,-1-2 0,1 2 1,5-8-1,-3 1-614,2-1 1,3 5 0,3-7 0,0 0-383,0 2 1,2-5 1063,6 11 0,-6-1 0,8 9 0</inkml:trace>
  <inkml:trace contextRef="#ctx0" brushRef="#br0" timeOffset="2344">1323 488 8525,'13'0'1275,"-2"0"1,-14 2 0,-5 6-1,-7 5-1164,-6 0 1,-2 5 0,0-8-1,0 0-555,-1 1 1,-7 4 0,0-5 0,3 1-849,2-1 1,-5 6 0,0-6-372,3 3 1663,2-8 0,-7 16 0,-3-9 0</inkml:trace>
  <inkml:trace contextRef="#ctx0" brushRef="#br0" timeOffset="2909">2089 557 7413,'3'-13'-1079,"2"3"3140,3 0-1571,-1 7 0,-7-10 0,-2 8 52,-6-3 1,3 1-407,-10 7 0,2 10 1,-3 5-1,6 6-118,0 2 1,7 11-1,-7 4 1,2 4-117,0-4 1,0 6-1,8-5 1,0 2 94,0-2 1,0 2 0,3-10-1,2-3-161,3-2 0,7-3 0,-4-2 0,2-5 92,5-9 0,-5 4 1,2-4 69,3-2 0,3-2 0,2-6 1,-3-4-1,-1-9 20,-4-4 1,-10-11-1,5 0 1,-2 0-79,0-3 1,0 6 0,-8-8 0,0 0 0,0 2 0,-3-2 0,-2 3 0,-5-1 0,-3 3 0,-3 0 0,1 0 0,-1 3 0,1 2 0,-1 5 0,1 3 0,-1 3 0,1-1-3144,0 4 3203,9 1 0,-4 22 0,10 1 0</inkml:trace>
  <inkml:trace contextRef="#ctx0" brushRef="#br0" timeOffset="3463">2461 464 8151,'15'21'876,"-2"-3"0,-3-2-403,-5 2 0,-2-6 1,-3 4-1,3 2-209,4 3 1,-4-3 0,5 2 0,-6 6-98,-2 0 0,0 7 0,3-2-161,5-2 0,-6 7 0,8 0 1,-2 0-1,0-5 0,-3-5 0,0-3 1,0 0-994,3 0 761,0-10 0,-8-5-181,0-16 0,0 1 1,-3-14-1,-2-5 230,-3 0 0,-2-7 1,5-1-1,-3 1 237,3-1 0,2-4 0,3 4 0,0 1 66,0-1 0,3-5 0,5 8 0,5 3-69,0 2 0,7-5 0,-4 0 0,4 3-313,3 2 1,-7 6 0,-3 2-1,0 5-2001,0 2 2257,-8 4 0,15 7 0,-7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9:48:01.499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0 485 7759,'3'13'1462,"2"-2"-793,3-1 1,2-7 398,-2 4 1,-3-4-1002,10-3 0,1-3 0,7-4-64,0-9 0,-2 3 0,-3-2 0,-3-1-104,3 3 1,-5-7 0,3 4 0,-1-4-71,-2-4 1,8 4-1,-8 2 1,-1 2-68,-4-2 0,3-2 0,-4-4 105,-2 1 0,-2 0 1,-3 0-1,0-1-15,0 1 1,0 0-1,0 0-40,0 0 1,-3 2 308,-4 6 1,-6-3-1,-10 10 10,-1 3 1,9 5 0,-1 5-1,-2 5 1,0 3 115,3 5 0,-6 3 0,6 2 0,-3 0-70,2 0 0,-2 3 0,8 2 0,0 6 121,-1 2 1,3-8 0,8 6-139,0-1 0,0-7 0,0 8 1,0-3 93,0 0 0,11 0 1,2-8-1,2 0-208,1 0 1,-1 0-1,8 1 1,1-1-121,-1 0 1,8-7-1,0-4 1,0-1-273,2-6 1,-5-2-1,11-3 1,0-3-225,-3-5 0,8-5 0,-6-10 0,4 0-128,-4 0 1,4-1-1,-11-1 1,-3-4-786,-2-2 1483,-13 0 0,7 8 0,-7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20:05:19.636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325 581 7784,'-23'0'-152,"0"0"1,7 2-1,1 4 1,-3 1-213,-3-2 0,6 6 0,-1-3 393,-2-3 1,-2 5 0,-4-2-1,1-3 125,0-3-123,0-2-6,10 0 0,0 0 101,5 0 389,6 0 43,-9 0 1,14 0 0,5 0 0,7 0 0,6 0-199,2 0 0,-8-7 0,1-1 0,-1 0-229,-2-2-142,8-3 0,-8-2 0,10 2 0,-2 0 21,-6 0 0,6 0 0,-8-5 0,2 2-65,0-2 0,-7-2 1,5-3-1,0-1-24,0 1 0,-8 5 1,3-3-1,-6-4 0,-2-1 1,0 0-1,0 3 0,0 0 1,0-1-1,0 1 0,-2 3 1,-6 4-335,-7 8 1,-6 6 407,-2 2 1,7 0 0,1 2 0,-3 6 45,-3 8 0,-2 7 0,0 5 1,0 3 94,-1-2 1,4 4 0,4 1-1,6 2 38,0 5 1,7-8-1,-5 1 1,6-3-65,2 0 0,2 8 0,3-8 1,6-3-18,2-2 0,2-3 0,8 0 0,1-2-63,-1-6 1,3 3 0,2-7 0,3-1-23,-3 0 1,6 1 0,-3-6 0,0 2-99,2-1 0,1-4 1,7-4-1,-5-4-370,-2-1 0,4-11 1,-7 5-1,-2-3-146,-4 1 1,-1-1 0,-4-7-1,-2 2 606,-2 6 0,-1-16 0,8 5 0</inkml:trace>
  <inkml:trace contextRef="#ctx0" brushRef="#br0" timeOffset="754">743 558 7218,'10'13'602,"-5"-3"1,11-13-1,-1-4-367,-2-9 0,5 3 0,-7 0 0,2 0-284,5 0 0,-6 6 0,4-9-9,2-2 1,3-2-1,2-4 1,0 4-17,0 4 0,-7-10 0,-1 6 0,1-3-24,-3-6 1,5 1-1,-11 5 1,-1-1 13,-4 1 0,-2 0 1,0 0-63,0 0 1,0-1 0,0 1 0,-2 3 97,-6 4 1,-5-2-1,-10 10 67,-1 3 1,1 3 0,0 4-1,0 3 137,0 3 1,-1 18 0,1-3 0,0 3-17,0 0 0,0 7 1,-1 3-1,4 3-13,4 0 0,-2-8 0,10 7 0,3 1 55,3-3 1,2 5 0,0-7-1,0 2-33,0 5 1,7-7 0,4-3 0,2-6-118,5-1 0,10-1 0,6 0 0,-1-2 0,3-3 0,-2-5 0,2-3 1,0-5-1,5-2 0,3-3 0,2 0 0,-2 0-485,-5 0 0,5-3 0,-8-5 0,0-7 104,-5-6 0,-5-2 0,-6 0 0,-4 0 349,-8-1 0,5 1 0,-1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20:05:17.032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116 70 11113,'0'24'0,"0"-1"0,0 0 0,0 3 0,0 2 224,0 3 1,0 10-1,0-2 1,0 5 0,0 2-1,0 1 1,0-1 0,0 1 97,0-1 1,0-5 0,0 1-1,0 1-277,0-1 0,8-4 0,0 4 1,-3-6-24,-3-3 1,6 6 0,0-8-1,0-3 56,2-2 1,-8-3-1,9 0-212,-1 1 0,-5-4 1,8-2 147,-3-2 0,1-9 0,-4 6 141,9-2 1,-3-1-1,2-5 11,3 3 1,3 0-1,2-6 1,0 3-28,1 3 0,9 0 1,6-8-1,2 0-134,-2 0 0,2 0 0,-7 0 0,-1 0-37,1 0 1,4 0 0,-7-3-641,-2-4 1,-6 1-1,-5-7-32,-3 3 1,-2-8 0,5 3-321,-2-6 1,-11 6-1,5-1 1,-2-2 1023,0-3 0,-1-12 0,-7-3 0</inkml:trace>
  <inkml:trace contextRef="#ctx0" brushRef="#br0" timeOffset="458">720 1 10061,'-24'0'0,"1"0"335,0 0 1,-11 8 0,-4 2-1,-4 0-287,4 0 0,-4 6 0,9-6 0,-3 3-148,-5 5 1,4-8-1,1 1 1,3-3-159,5-1 0,2 9 1,3-6-1,-1 0-334,1 1 1,0-1-121,0-2 712,-1-6 0,1 9 0,0-11 0</inkml:trace>
  <inkml:trace contextRef="#ctx0" brushRef="#br0" timeOffset="897">720 419 7983,'-13'2'421,"2"3"1,1 3 0,-5-3 0,-6 0 39,-2 3 1,-1-5-1,1 4 1,-3-1-355,-4 1 0,1-2 0,-10 8 0,-2 0-97,-3 0 0,1-8 0,1 3 1,6-3-641,3 3 0,9-6 1,9 9-297,-3-1 0,5-7 0,0 7 926,3 0 0,2 3 0,8 10 0</inkml:trace>
  <inkml:trace contextRef="#ctx0" brushRef="#br0" timeOffset="1605">975 790 7656,'2'13'194,"6"-5"0,5-3 1,3 0-1,-1 3 352,3-3 1,-5-3 0,2-2-396,3 0 0,3 0 0,2-2 0,0-3 0,1-3 0,-1-2 0,0 2-107,0-8 0,1 3 0,-1-2-92,0-3 0,-2-3 0,-3-2 0,-5 0-72,-3 0 0,5-1 0,-7 1-139,-3 0 1,-2 0-1,-3 0 1,0-1 105,0 1 0,0 0 1,0 0 111,0 0 0,-8-1 0,0 1 0,1 2 44,-4 6 1,6 2 0,-10 8 65,-3-3 1,-3 0 0,-2 8 0,0 3 128,-1 5 1,9 5 0,-1 10 0,1 0-7,2 0 1,-8 8 0,8 0 0,1-2-89,4-4 0,-2 6 0,2 0 0,3-2 1,2-1-1,3 0 0,0 3 0,0-2 0,0-1 1,0 0 224,0 3 1,3 8-238,4-8 0,6 0 1,10-8-1,-2 0-15,-5 1 1,7-9 0,-3 0 0,9 1-103,-1-3 1,-2 0-1,0-8 1,2 3-1,3-3 1,8-3-1,-6-2 1,1 0-615,-1 0 1,6-7 0,-8-4 0,-3-2 0,-2-5 0,-3 0-1662,1 3 2300,-12-6 0,9 8 0,-8-10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20:05:23.091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1 627 9234,'3'13'668,"4"-5"1,6-8 0,10-5 0,1-6-1,1 1 1,4-3 0,2 0-723,-3-5 1,0 5 0,1-2-1,2-3-219,-3-3 0,6-2 0,-3 0 0,-3 0-49,-2-1 1,-3 1 0,-2 0 0,-3 0 74,-3 0 1,-7-1 0,5 1 0,-3 0-91,-5 0 0,-2 0 248,-3-1 0,-3 4 0,-5 2 0,-7 5 131,-6 2 1,-2 4 0,0 7 0,-3 0-18,-5 0 0,3 0 0,-8 2 1,0 6 81,-1 7 0,9-2 0,-3 3 1,5 4 48,3 9 1,0-3 0,0 7 0,2 1 49,6 4 1,-3 4-1,10-1-26,3-2 0,2-1 1,3 6-1,0-3 1,0-5-14,0-2 0,10 5 0,6-8 0,5-3-158,2-2 0,8-6 1,2-2-1,3-5-155,6-2 0,1-1 0,4-5 0,-1 3-261,1-3 0,7-5 0,0-8 0,-5-5-90,-8 0 0,3-7 0,-8 4 0,0-4 122,-5-3 0,-13 7 1,-2 1-1,-1-3 375,-2-3 0,8-2 0,-8 0 0</inkml:trace>
  <inkml:trace contextRef="#ctx0" brushRef="#br0" timeOffset="671">767 534 8614,'15'0'896,"1"0"1,2 0-1,2 0-564,4 0 0,-1 0 0,0-2-385,0-6 0,-2 3 1,-3-8-1,-3 0-39,3 0 1,6-2 0,4-8 0,3-1-139,-3 1 1,-2-3-1,-3-2 1,1-3 10,-1 3 1,-8 2 0,-2 3 0,0 0 57,0-1 1,-8 1 0,3 0 0,-6 0 9,-2-1 0,0 9 0,0 0 73,0-4 0,-10 1 1,-5 3 82,-6 7 0,-2 6 0,0 2 0,-1 0 114,1 0 0,0 10 1,0 5-1,0 6-51,-1 2 1,1 3-1,0 2 1,2 6 261,6 2 0,-3 3 0,10 7 1,3-2 2,2-5 0,3 5 0,0-6 0,0 3-122,0-2 1,3 2 0,5-10 0,7-2-95,6-3 1,-3-3 0,2 0-1,6 0-235,0 0 0,2-7 1,3-3-1,5-3 1,3-5-1,0-2 1,2-6-1,3-2 1,2-5-1,1-3 1,-1-5-1,-2-3 1,-5-2-1,-8 0 1,-6 0 117,-1-1 0,-1 1 0,0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20:05:24.946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117 163 8112,'10'-23'2079,"-7"13"0,4 10-1745,-4 13 1,-3 7 0,0 4 0,0-1-188,0 0 0,-3 8 1,-2 3-41,-2 2 0,-1-5 1,8 5-1,0 0 1,0-3 44,0 1 1,0-1 0,0-4 0,0 2-72,0-3 1,0-2-1,0-3 1,0 0-40,0 0 0,0 1 0,0-1-122,0 0 1,8 0 0,2 1 91,3-1 0,-5-8 0,7-2 51,3-3 0,3 1 0,2-6 0,0 3 3,0-3 1,11-3 0,2-2 0,3 0-307,-1 0 0,9-7 1,7-4-1,-3-2-407,-2-5 0,-10 5 0,-3 1 0,-2-1 127,-6 0 0,-2 5 0,-3-7-2507,0-3 3027,-10 7 0,8-9 0,-8 7 0</inkml:trace>
  <inkml:trace contextRef="#ctx0" brushRef="#br0" timeOffset="579">743 1 8848,'-23'0'0,"0"0"0,0 0 449,0 0 1,-3 0 0,-3 3 0,-4 2 0,-3 2 0,-3 1 0,1 0 0,-1 0-298,-2-3 0,-1 5 0,4-2 0,4 0-480,1 2 1,7-5 0,-8 8 0,3 0-89,0 0 1,3-6 0,10 6 415,2-2 0,1 7 0,-8-5 0</inkml:trace>
  <inkml:trace contextRef="#ctx0" brushRef="#br0" timeOffset="1232">535 396 7069,'-3'23'564,"-5"-3"1,-7-4 0,-8-6 0,-8-2 0,-5 0 68,-1-3 0,-4-3 0,8 1 0,-1 2-870,1 3 1,-6 0 0,8-8 0,3 2-548,2 6 1,3-6 0,-1 6-70,1-5 853,10-3 0,-7 10 0,7 3 0</inkml:trace>
  <inkml:trace contextRef="#ctx0" brushRef="#br0" timeOffset="1689">813 628 7351,'10'13'3356,"6"-6"-3182,5-4 0,2-3 0,0 0 0,0 0 0,0-3 0,1-2 0,-1-5 0,0-3-66,0-5 0,3 5 0,2-3 1,3-2-205,-2-2 1,-4-3-1,-1-1 1,-1 1-312,0 0 1,0 0-1,1 0 1,-4-3 166,-4-5 0,-3 13 1,-8-5-1,2 2 37,-1 0 0,-4-2 1,-2 0 75,0 0 0,-8 7 0,-2 3 0,-3 3 184,-5 5 1,-2 2 0,-6 3 0,-3 0 15,-2 0 1,-2 8-1,5 2 1,-3 3 118,2 5 0,3 11 0,3 2 0,0-1 47,0 4 0,2-8 0,3 7 1,5 1-51,3 5 0,2-3 0,8 0 0,0 0-102,0 0 1,3-8 0,4 3 0,9-2 0,5-4 0,2 1-1,0-5 1,0-1 0,3-1 0,5-4 0,8-5 0,4-2-1,4 0-395,-1-3 0,1-2 1,-1-3-1,1-3-69,-1-5 0,0 3 0,-2-10 0,-3-3 0,-2-1 1,0 1 376,-3 3 0,-3-1 0,-9-7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20:05:29.233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1 715 7928,'2'13'2108,"6"-6"0,5-7 1,10-5-1936,0-3 1,0-10-1,1 3-73,-1-6 0,0-2 0,3 0 0,0 0-79,-3-1 1,5 1-1,-12-3-22,4-5 1,1 6-1,-3-6 1,-5 5 58,-3 3 1,1 0 0,-6-1 0,2 1-426,-1 0 0,-4 0 0,-2-1 1,0 1 73,0 0 1,0 8 0,0-1 0,-2 1-1,-4-1-21,-1 1 0,-11 7 380,2-8 1,-4 11-1,-4-2 1,1 7 0,0 5 102,0 2 0,0 12 0,-1-1 0,1 7-34,0 6 0,0 11 0,-1-4 108,1 6 1,8 3-1,2-1 1,0-2-16,0-6 0,8 6 0,-3-5 0,6 5-121,2 2 1,2-7-1,3-3 1,6 0 0,2-2-224,5-1 0,2-2 0,3-8-5,1 1 0,-1-4 1,0-2-1,3-5-128,5-3 0,-3-2 1,11-8-1,2 0-267,3 0 1,-5-2-1,-1-6 1,4-8 0,-1-4-7,-2-3 1,2-1 0,-10 1-1,-3 0-706,-2 0 0,-11 2 1228,1 6 0,-11-6 0,5 8 0</inkml:trace>
  <inkml:trace contextRef="#ctx0" brushRef="#br0" timeOffset="570">651 599 7593,'12'2'345,"-1"3"1567,-1 3 0,0 2 1,8-4-873,-2 1-872,-11 1 1,16-8 0,-6 0 101,6 0 1,2-10-172,0-6-29,0 6 0,1-11 1,1 6-1,4-3-230,2 2 1,2-7 0,-4 2-1,2-7-188,-3 0 0,-2-1 1,-3 1-1,0-3-178,0 3 1,-2-6 0,-3 3 196,-3 3 1,-9 2 0,4 3-1,-2 0 1,-1-1 54,-1 1 1,-4 0 0,-2 0-76,0 0 1,-10 7 485,-6 1 0,-4 9 1,-3 1-1,-1 8 1,-1 10 209,-6 7 0,2-2 0,-7 16 0,3 0-84,4 4 0,3 6 0,3 2 125,0 1 1,8-6 0,2 0 0,2 3-170,6-2 1,3-1 0,2 3 0,0-3-90,0-2 0,0-9 0,2 7 0,6-4 308,7-5-622,-4-2 0,9-10 1,-2-1-1,8 1 0,5-3 0,8-1 0,-6-6-189,3 1 1,3 1-1,8-10 1,2-4-1048,5-1 1007,-16-11 1,24 2 0,-18-12 0,0-3-237,-3 2 1,-12 4 0,2 1 0,-6 1 648,-1 0 0,-12 0 0,-1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20:05:30.875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117 117 8092,'13'2'1067,"-5"6"0,-6 7 1,-4 3-582,-6-2 1,5 7-1,-5-2 1,3 7-328,-2 0 0,4 1 0,-5-1 0,6 3-28,2-3 1,0 6-1,-3 0 1,-2-1-3,-3 1 1,0-1-1,8-5 1,0 3-79,0-2 1,0-1 0,0 1 0,3 1-28,5-1 0,-6-1 1,6 1-1,-3 1 36,3-1 0,-3-3 0,11-3 0,-1 0-25,-2 0 0,8 0 0,-6-2 0,6-3-142,2-2 1,0-9 0,3 6-1,5-2-65,8-6 0,4-3 1,1-2-1,-2-2-63,-4-6 1,1 5 0,5-7 0,-3 2-414,-2 1 0,-11-11 1,3 5-1,-5-3-282,-3 1 1,-8-1 0,-2-7 0,0 2 929,0 6 0,3-6 0,7 8 0</inkml:trace>
  <inkml:trace contextRef="#ctx0" brushRef="#br0" timeOffset="632">744 0 10122,'-24'0'0,"1"0"0,0 0 0,-3 0 0,-2 0 398,-3 0 1,-3 0-1,3 0 1,-5 3 0,-2 2-1,1 3 1,1 0-1,0-1-618,-5 1 0,7 8 0,1-6 0,2 3-381,0 5 1,0-5 0,8 2 0,0 3-161,-1 3 1,1 2 0,3 0 0,4 1 760,8-1 0,6 0 0,2 0 0,0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20:05:32.065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581 230 7577,'-3'21'399,"-4"-6"0,-9 6 0,-12-8 0,-3 0 1,0-3-1,0-2 0,-3-1-64,-2-1 1,5-1-1,-5 0 1,3 3-334,4-3 0,-4 0 0,2 0 0,3 3-911,2-3 0,3 0 1,-1 0-1,4 6 909,4 1 0,-4 4 0,7 7 0</inkml:trace>
  <inkml:trace contextRef="#ctx0" brushRef="#br0" timeOffset="495">883 555 7912,'15'8'1202,"1"-1"0,-1 1 1,1 0-673,-1 0 1,0-1 0,9-9-504,-1-6 0,8-5 1,0-7-1,-3 2-148,-2 2 0,5 1 0,0-9 0,-3-1-268,-2-6 1,-3 5-1,0-5 1,-2 5 52,-5 3 0,4 0 0,-7-1 0,0 1 97,-5 0 0,-3-3 1,0-2-1,3-3 92,-3 3 0,-3 2 0,-4 3-43,-6-1 0,-5 4 0,-10 4 261,0 9 0,0 7 0,-1 7 134,1 9 0,-8-1 0,0 6 0,3 5-25,2-1 0,3 9 0,2-3 0,3 0-14,3 2 0,2 3 0,-5 8 1,5-2 34,3-4 1,2-2 0,8 6 0,0-6-9,0-3 0,10 1 0,3-6 0,3 3-147,-1-3 1,8-10-1,8-2 1,0-1-207,3-2 0,2-2 0,10-11 0,-2 0-206,-5 0 1,10 0 0,-8-3-1,-2-2 70,-3-3 0,2-7 0,-7 4 1,-5-2-2185,-8-5 2480,3 8 0,-8-10 0,10 7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0T19:02:28.479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1184 93,'-77'0,"0"0,30 0,-38 0,-8 0,32 0,-1 0,9 0,2 0,-39 0,10 0,-13 0,19 0,-24 10,46-7,-5 7,34-20,13-13,30-14,6-9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20:05:33.226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186 140 12072,'0'23'200,"-3"1"1,-2-1 0,-2 0-35,1 0 0,4 3 0,2 2 0,0 6-44,0 2 1,0-5 0,-3 8 0,-2-1 88,-3-2 0,1 6 1,7-9-1,0 3-2,0 6 0,0-6 0,0 0 0,0 0-72,0 0 0,0-8 0,2 3 0,3-5-99,3-3 0,2-7 0,-2-1-329,8 3 1,-4-7 0,4-1-1,2-2 52,3-1 0,2 1 0,3-8 1,2 0-1,3-2 0,0-4 0,2-4 1,4-3-1,1-5 0,-2 0 1,-2 0-1,-6 3 0,-2-4 0,-3-4 1,0-5-1,-2-3 0,-5 3 239,-9 2 0,6 3 0,0-1 0</inkml:trace>
  <inkml:trace contextRef="#ctx0" brushRef="#br0" timeOffset="628">627 1 8556,'-23'2'620,"0"6"1,-1-5 0,-1 7 0,-4 0-173,-2 6 0,-2-3 0,2 0 0,-5 0-395,0-1 0,-6-4 0,9 5 0,-1 0 0,1-3 0,4 3 0,4-2 0,1 1-920,1 1 1,0-5 0,2 8-168,6 2 0,-3 2-1460,10 3 2494,0 1 0,19-1 0,2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20:05:34.447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488 276 7808,'-2'21'805,"-6"-3"0,-7-5-529,-6-3 1,-2 6-1,-3-8 1,-2-1-21,-3 4 0,-3-9 0,6 9 0,-3-4-291,2 1 1,-4 0 0,2-6-571,3 6 1,2-5 0,3 7-459,-1 0 1,9 1 1062,-1 4 0,11 6 0,-5-8 0</inkml:trace>
  <inkml:trace contextRef="#ctx0" brushRef="#br0" timeOffset="570">744 578 8754,'7'16'1064,"1"-1"0,10-10 0,-2 3 1,4-8-990,3-8 1,1 3 0,-1-8-1,0 0 1,0 0-9,1-5 1,-1-2 0,0-3 0,3-1-495,5 1 1,-6-8-1,6 0 1,-7 3 8,-9 2 1,3-5 0,-8 0 0,1 3 40,-1 2 0,0-5 0,-4 0 1,1 3 317,-2 2 0,-2 3 1,-6 0-1,-4-1 0,-9 4 1,-4 4-1,-4 9 0,1 7 1,-3 7-1,-2 9 0,-3 4 1,3 6-1,2 3 0,5 4 1,3 1 802,3-1 1,2 8-1,-3-2-578,9 5 0,4 0 0,3-3 0,0-5 75,0-2 1,3 4 0,4-7-1,9-2-185,5-4 1,2-1 0,0-1 0,3-3-276,5-4 0,-6 2 0,9-10 0,0-3-161,4-3 0,-2-2 0,3 0 0,0 0-73,-3 0 0,5-7 0,-10-4 1,-3-2-998,-2-5 1450,-3 8 0,1-10 0,-1 7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20:05:35.589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163 302 6449,'3'-13'990,"2"8"1,0 8 0,-5 7-1,-5 6 1,-3 7 196,-2 5 1,7 3-1,-7-5 1,2 2-1018,1 3 0,-1 8 0,5-6 0,-2 1 0,-3-1 0,3-2 0,3 0 0,2 0-78,0-2 0,0-4 0,0-1 0,0-1 34,0 0 1,0-8 0,0 1-1150,0 2 876,10 3 0,3-1 1,10-4-1,0-9 1,0-1 7,1 1 0,7-4 0,2 5 0,3-6-346,5-2 0,1 0 1,-1-2-1,-5-3-141,-2-3 0,4-10 0,-7 5 0,-2-3-134,-4 1 0,-1-1 0,-1-4 0,-3 2-610,-4 2 1370,5 1 0,-19-8 0,8-1 0</inkml:trace>
  <inkml:trace contextRef="#ctx0" brushRef="#br0" timeOffset="540">604 0 11093,'-23'0'1038,"0"0"1,-3 0-1,-2 0-769,-3 0 1,-3 3 0,6 2 0,-6 3-208,-2-3 1,8 5 0,-3-2 0,2-3-447,-1-2 0,4 5 0,-5 2 0,5 0-675,3 1 0,0 7 0,-1-5-544,1-1 0,10 9 1603,6-5 0,-6 4 0,0 3 0</inkml:trace>
  <inkml:trace contextRef="#ctx0" brushRef="#br0" timeOffset="541">488 395 8307,'0'23'521,"-2"-7"0,-6-3 0,-8-3 0,-4-5 0,-3-2 0,-1-3-120,1 0 0,0 2 0,-3 3-465,-5 3 1,0 2 0,-2-4 0,9 1-221,4-1 0,2-1 1,0 0-3675,2 3 3958,11 10 0,-16-16 0,9 9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20:05:36.696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0 395 9178,'13'11'1188,"0"-9"0,-5 6 1,7-6-1121,6-2 0,2-2 0,0-3-41,0-3 1,1-8 0,-1 6 0,0 0 8,0 0 1,-7-9 0,-1 7 0,3-4-28,3 1 0,-1-1 1,-2-4-1,-5 1-98,-2 4 0,4 0 1,-5-9-236,3 1 1,-7 0-1,1 0 67,-4-1 1,-3 9 0,0 0 169,0-4 0,0 7 0,-3-1 0,-4 2 168,-9 6 1,3 3 0,-2 2-1,-3 0 120,-3 0 1,-2 0 0,0 0 0,2 2-47,5 6 1,-4-3 0,4 11-1,-4 2-73,-3 2 0,7 1 1,1 0 16,-3 2 0,5 3 0,0 12 0,2-7 4,6-5 1,3-3 0,2 0 0,0 1 3,0-1 0,0 0 0,2 0 0,3 0-71,3 1 1,10-1-1,-2-3 1,4-2-99,4-2 0,-1-3 0,0 2 0,3-4 65,5-1 1,2-7-1,8 4 1,-2-4-300,2-3 1,1 0-1,-1-3 1,-5-2-250,-2-3 1,-3-10 0,-6 5 0,1-2-668,-3-1 1,6 9 1211,-14-9 0,6 1 0,2-8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20:05:37.917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0 558 9217,'0'15'2303,"3"-2"0,5-3-2094,7-4 1,-2-6-1,3-6-96,2-1 1,2-11-1,4 5 1,-1-3-171,0 1 1,0-1 0,0-4 0,1-1-227,-1-2 1,0 13 0,0-16 0,-2 0 59,-6-2 0,6-3 1,-8 7-1,2 1-160,1 0 1,-8-8-1,4 0 1,-1 3-130,-6 2 1,-3 3 0,-2 0 321,0-1 0,-10 4 1,-5 2 226,-6 2 1,-2 11 0,0-3 66,-1 6 1,1 9 0,0 4 0,0 2 0,0 5 0,-1 2 0,1 6 0,3 3 0,1 1 754,4-1 0,2 4 0,-5 1-745,3 2 0,7-5 1,-5 5-1,3 0 0,4-2 1,4 2-1,2-3 0,0 1 1,2-6-72,6-2 1,3-3 0,7 0-143,-3 1 0,1-9 0,7 1 1,0-1-241,0-2 1,0 5 0,3-10 0,3-3-102,1-3 1,12-2 0,-6 0 0,3 0-39,-1 0 0,-7-10 0,5-5 1,-2-3-283,-6 2 0,-2-4 760,-3 4 0,0-15 0,1-5 0</inkml:trace>
  <inkml:trace contextRef="#ctx0" brushRef="#br0" timeOffset="626">674 511 8943,'23'11'938,"-8"-9"1,1 6 0,2-5 0,2-6 0,4-2-925,-1-3 0,0-7 0,0 4 0,0 1-223,1 0 1,-1-8 0,0 5 0,-2-3-138,-6 1 1,6-1 0,-6-7-1,6 0 133,2 0 0,-7-1 1,-1 1-1,1 0 32,-4 0 0,-1 0 0,-9-1 0,3 1-49,3 0 0,0 0 0,-11 0 127,-4-1 0,1 1 0,-9 3 120,-3 4 1,-3 6-1,-2 10 1,0 0 115,0 0 0,-1 2 0,1 6 0,0 8 0,-3 4 0,0 3 262,3 1 1,-5 7-1,12 2-128,-4 3 1,-1-5-1,6 5-44,7-2 0,-2 4 0,2-4 0,3-1-73,2 1 1,3 5 0,3-8 0,2-3-64,3-2 1,10-3 0,-3 0 0,6-2-121,2-6 0,0 3 0,0-7 0,3-1-167,5 0 0,-2-2 1,9-8-1,1 0-241,-3 0 1,8 0-1,-8 0 1,3-3-175,-1-4 0,-9-4 1,2-7-1,-6 3-768,-1-3 1383,-1-3 0,0-2 0,0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20:05:39.521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1 581 12544,'2'12'10,"6"-4"0,-3-8 1,11-5-1,2-5 1,2-1-1,3 1 0,3 2-226,5-2 1,-5 0 0,5-8 0,-5 2 65,-3-2 1,0 5-1,0-2 1,1-3 34,-1-3 1,-3-2-1,-2-3 1,-2-2-108,2-3 1,-8 0-1,1 8 1,-4-1-220,1 1 1,0 0 0,-8 0 215,0 0 0,0-1 244,0 1 1,-10 10 0,-6 3 102,-5 0 1,-2 7-1,0-5 1,0 8-34,0 8 1,-1-5 0,1 7-1,0-2 134,0-1 1,2 11 0,3-2 0,3 5-92,-3 2 1,-1 3 0,1 2 0,3 5-2,-3 4 1,8-9-1,2 5 1,5-2-22,3 0 0,0 0 0,0-5 1,0 2-43,0 3 1,0 0 0,3-7 0,5-1-43,7 0 0,-2-8 0,2 1 0,3-1-62,3-2 0,10 5 0,3-7-95,2 2 1,-5-8-1,7 2 1,1-4 0,0-3-148,-1 0 0,-2 0 1,6-3-1,-6-2-201,-3-2 1,-2-9 0,-8 6-1,-2-3-337,-5-5 0,2 5 816,-11-3 0,1 1 0,-8-8 0</inkml:trace>
  <inkml:trace contextRef="#ctx0" brushRef="#br0" timeOffset="683">674 534 8161,'23'-13'189,"-8"3"0,1 10 0,2 0 0,3 0 0,2 0 0,0-3 1,0-2-1,0-5 0,1 0 0,-1-1 0,0 4 0,0-1 1,0-3-1,1-1 0,-1-6 0,0-1 0,0 1 0,0 3 0,-2-3 1,-3-3-1,-2-2 0,2 0-910,2 0 1,-4-1 591,-1 1 0,-10 0 0,6 0 0,-4 0 0,1-1 1,-3 1 2,-2 0 1,-6 2-1,-2 3 1,-5 5 0,-3 3 0,-2 2 0,-9 8 243,1 0 1,-8 0 0,0 0-1,3 3 91,2 5 0,3 5 1,0 10-1,-1 3 1,1 4 290,0 9 0,0-3-333,0 3 1,7-8 0,3 8 0,3-1 0,5 1-12,2 0 1,3-8 0,0 5 0,0-3-62,0-4 1,10-4-1,3-1 1,3-1-76,-1 0 0,1 0 0,7 0 0,0-2-84,0-5 1,1 2-1,1-11 1,4-2-123,2-2 0,7 5 1,-4-1-1,2-1-83,5-4 0,-5-4 0,1-6 1,-4-5-279,-5 0 1,6-7 0,-3 4 0,-3-5-474,-2-2 1,-5 8 1019,-6-1 0,16-10 0,-5-10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20:06:09.948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246 224 9276,'0'-10'1669,"0"10"0,0 12 0,0 8-1329,0 2 0,0 3 0,0 5 1,0 7-171,0 5 0,0 3 0,0-1 0,0 3 34,0 6 0,0-6 1,0 7-1,0-2-9,0 0 1,0 8 0,0-8 0,0 0-32,0 2 0,0-7 0,0 5 0,0-7-193,0-8 0,2 5 0,3-7 0,5 0-55,2-6 1,-4-4 0,7-2 0,2-4-75,3-4 1,2 3 0,0-9-1,1 1-70,-1 0 0,10-2 1,5-8-1,6 0 46,1 0 1,-7 0 0,0-3 0,3-2-174,2-2 0,-5-3 0,-2 5 0,-3-5 1,-4 0-1,-4-2 0,-1 2-3020,-1 0 2197,-10-7 0,6 12 1178,-11-10 0,1 0 0,-8-7 0</inkml:trace>
  <inkml:trace contextRef="#ctx0" brushRef="#br0" timeOffset="206">915 1 8422,'-23'0'0,"1"0"0,0 0 1036,-1 0 0,-9 7 0,-5 3 0,-5 0-492,-3 0 1,1 5 0,-1-5-1,1 0 1,-1 2-654,0 0 1,1-7 0,-1 5 0,3-2 0,2-1 0,6 1-1,-1-1-319,0 0 1,8 8 0,-3-5 0,5 0-1021,3 0 0,2 7 1448,5-2 0,-4 5 0,6 2 0</inkml:trace>
  <inkml:trace contextRef="#ctx0" brushRef="#br0" timeOffset="440">714 581 7578,'0'22'2277,"0"0"-1756,0 1 0,-10-4 1,-7-4-82,-11-7 0,1 2 0,-10-3 0,0-2-532,2-3 0,-7-2 0,5 3 0,-5 2 1,0 2-1,2-2 0,5-2 0,3-3-416,5 0 508,2 10 0,3 2 0,-1 10 0</inkml:trace>
  <inkml:trace contextRef="#ctx0" brushRef="#br0" timeOffset="994">959 1027 8170,'3'19'1992,"4"-4"1,-2-5-1,10-10 1,2 0-1825,3 0 0,2 0 0,1-2-268,-1-6 1,8-2 0,0-7-1,-3 2-60,-2-2 0,4 4 1,1-1-1,-3-4-210,-2-2 1,-3-2-1,3-3 1,2-2 51,3-3 0,-7-2 1,-9 5-1,1-5 42,-2-3 0,4 0 1,-10-4-1,-2 4 35,-2 3 0,-3-5 0,0 7 0,0 3 184,0 2 1,-3 5 0,-4 5-1,-5 5 166,-1 0 1,-7 8 0,5-6-1,-4 8-81,-4 8 0,-6 4 0,-1 13 1,3 2 578,2 3 0,3 10 1,-1-3-1,3 5-219,6 3-1,-4-1 1,8 1 0,0-1-46,0 1 1,3 0 0,7-1 0,0-2-152,0-5 0,10 3 1,5-10-1,5 0-74,2 2 1,0-7 0,1 2 0,-1-7-135,0-5 0,10-3 1,6 3-1,4-8-402,2-4 1,8-3-1,3-3 1,-1-4-629,1-8 0,7-5 1,-5-2 187,0-1 1,-3 1 0,-12 0 0,-2-3 858,-3-5 0,-9 6 0,4-9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20:06:08.807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202 89 11268,'-23'0'438,"1"3"1,0 4 0,-1 8 0,4 7 0,1 8 0,3 7 0,1 6-209,1 1 0,-4 3 1,9 3-1,3 2 1,3 0-1,2 0 1,0 0-1,0-5-320,0-7 0,0-1 1,2-6-1,6-1-208,7 0 0,-3-2 0,3-10 0,0-3 11,-3-2 1,8-10 0,-3 2 0,8-4 81,5-3 1,2-10 0,-5-5-1,3-7 1,-3-6 0,-2-4 0,-5-3 290,-5-4 1,2-3 0,-9-3 0,-3 0 0,-3 1 0,-2-1-107,0 1 1,0-1 0,-2 0-412,-6 1 0,-2 2 0,-7 4 0,2 9-9,-2 4 0,4-2 0,1 2 1,-1 5-64,1 0 0,0 8 1,-6-1-736,3 4 1238,11 1 0,-6 18 0,10 2 0</inkml:trace>
  <inkml:trace contextRef="#ctx0" brushRef="#br0" timeOffset="360">603 89 7579,'10'35'497,"-5"-3"1,10-9 0,0-1-1,0 3 1,-3 2 0,0 3-1,1-1 464,4 4 0,-5-9 1,1 9-1,-3-4-677,-5 1 0,5 7 0,0-5 1,-1 1-300,1-1 0,5 5 0,-5-5 1,0 1-66,0-1 1,-3-3-1,-4-9-1497,4-5 684,-4 5 1,7-20 689,-10 0 0,-8-10 0,1-15 1,-1-2-1,1-5 16,0-3 0,-1 0 0,8-4 390,0 2 0,0-1 1,0-6-1,3-1-58,4 1 0,5 2 0,11 2 0,-1 5-241,0 3 1,1-5 0,1 7-1,4 3-542,1 2 1,1 3 0,-8-1 0,1 1-549,-1 0 1,-7 7 1185,0 0 0,-10 10 0,5-5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20:06:06.079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268 179 12602,'-2'19'0,"-3"-1"368,-2-3 0,-1 2 1,8 10-1,0 3 1,0-3-1,0 1 0,-2-1 1,-3 3-61,-3-3 1,1 7 0,7 4-1,0 4 1,0 2-14,0 1 1,0 0-1,0-1-198,0 1 1,0-1 0,2 1 0,3 0-94,3-1 0,-1 1 0,-7-1 0,0-1-128,0-6 1,3 2 0,2-6 0,2-1-124,-2 0 0,-3 0 0,1-4 72,4 1 1,-2 1 0,8-8-1,-1-2 11,0-5 0,6 5 1,9-8 18,3 1 1,0-3-1,-6-10 1,6 0-146,7 0 1,5 0-1,3 0 1,0 0-96,-1 0 0,-2-8 1,-2-2-1,-3-2-284,3-6 0,-6 6 0,1-3 0,0 0-219,0 3 0,-8-5 0,3 7 888,-6-3 0,-1-2 0,-1-7 0</inkml:trace>
  <inkml:trace contextRef="#ctx0" brushRef="#br0" timeOffset="413">1138 23 6796,'-22'-13'581,"0"3"0,-1 10 1,1 0-1,-3 3 1,-4 2-1,-9 5 1,-4-1 344,-2 1 1,-3 5 0,-6-5-1,-4 3-872,1 4 1,-6 3-1,7 2 1,1 0-23,-1 1 1,-4-4 0,9-1 0,5-3-109,6 2 0,2-5 1,-6 3-1,6 0-935,7-2 0,6 4 0,1-10 1,4 1-412,4 2 1,5-5 1421,10 9 0,0 1 0,0 8 0</inkml:trace>
  <inkml:trace contextRef="#ctx0" brushRef="#br0" timeOffset="650">826 647 9711,'0'22'0,"0"1"898,0-1 0,-12-2 0,-8-5 1,-10-5-652,-5-1 1,6-4 0,-9 8-1,1-1-234,3 1 1,-6-8 0,8 4-1,0-1-556,-1-1 1,-4 1 0,5-8-1318,-3 0 0,8 7 1860,-3 1 0,5 9 0,3-5 0</inkml:trace>
  <inkml:trace contextRef="#ctx0" brushRef="#br0" timeOffset="1405">1428 179 9347,'13'10'710,"-3"2"0,-8 10 0,3 1 0,2-1 0,-2 3 0,-2 2 1,-3 3-391,0-3 1,0 0-1,0 0 1,0 3-191,0-3 1,0 6 0,0-4 0,0 1-51,0 2 1,0-4-1,0 9 1,2 0 0,3 0 181,3 0 1,2 0 0,-5 8-196,2 0 1,3-1 0,-5 3 0,5 3-54,2 2 0,-7 0 0,5-10 1,-3-2-87,1-3 0,2-7 1,-5 4-1,2-1 31,-2-6 0,5-2 1,0-6-554,2-4 442,-7 5 0,8-10 0,-6 7 0,8-4 15,5-3 0,2 0 0,0-5 1,3 2 9,5-2 0,-3-3 1,10-2-1,1 0 52,-4 0 0,8 0 1,-4 0-1,1 0 1,-2 0-1,-4 0 1,-4 0-1457,1 0 456,0-9 0,-8 4 103,0-10 1,-9 7-1,-6-7 972,-4-2 0,-3-3 0,0-2 0</inkml:trace>
  <inkml:trace contextRef="#ctx0" brushRef="#br0" timeOffset="1745">2209 0 8570,'-15'0'1297,"0"0"1,-2 0-726,-3 0 0,-5 0 0,-5 0 1,-4 0-247,-1 0 0,-15 8 1,6 2-1,-3-1-246,0 1 0,2 5 0,0-5 0,1 3-325,-1 4 0,8-5 1,2 1-1,1-1-361,-1 0 1,8-4 0,-3 7-59,5 2 1,3-5 0,2 3-1,3 0 1,4 0-494,3 0 1157,-7 0 0,15 7 0,-8 0 0</inkml:trace>
  <inkml:trace contextRef="#ctx0" brushRef="#br0" timeOffset="1951">2030 669 8273,'-10'23'611,"-4"-4"0,-14-4 1,-4-5-1,-3-2 1,-4 2-1,-3 2 0,-3 3-405,0-3 0,1 6 1,2-9-1,2 1-713,3 0 0,7 5 1,-5-5-1,3 2-1011,5 6 1518,-8 2 0,11 2 0,-9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20:06:14.993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201 179 7735,'-2'-15'2407,"-6"0"-1714,-7-2 0,3 7 0,-3 2 1,-2 8-1,-3 8 0,-2 7-310,-1 5 0,8 12 0,0 5 1,1 3-385,1-3 0,3 12 1,10-6-1,0-1 40,0-3 1,0-2-1,0 6 1,3-4-131,4-2 0,-2-9 0,10 1 1,2-4-1,3-5 0,3-3 1,-1-4-1,0-3 0,0-5 0,3-3 1,2-2-1,3-2 0,0-6-114,2-7 0,-7-5 0,2-2 313,-9 0 1,1-3 0,-6-2 0,-1-5 32,-4-3 1,-6 5-1,-2-4 1,0-1-187,0 0 0,-2 8 0,-6-5 0,-7 2-306,-5 0 1,-9 0 0,-1 8 0,3 0-122,2 0 1,3-1-1,-1 3 1,1 6-609,0 6 1,7-2 178,0 3 0,10-3 901,-2 2 0,14 6 0,5-8 0</inkml:trace>
  <inkml:trace contextRef="#ctx0" brushRef="#br0" timeOffset="361">536 67 7594,'10'25'868,"4"5"0,6-3 1,0 8-1,-3-3-412,-2-5 0,-2 1 1,4-1-1,-2 3 228,2-3 1,-4 5 0,1 0-1,1 1-339,-2-1 0,4 0 1,-7-5-1,2 3-282,6-3 0,-8-2 1,0-3-310,-1 1-52,-6-1 0,7-12 1,-10-10-168,0-13 1,0-6 0,0-4-1,-3-1 268,-4-6 1,4-2-1,-4-8 1,5 5 183,2 3 0,0-5 0,0 5 0,2-1 12,5 1 0,-2 0 1,10 5-1,3-3-199,1 3 0,11 2 0,0 3 0,-3 2-708,-2 5 0,-3-5 0,1 5 125,-1-5 1,-7 1 0,-3 1 782,-2 3 0,-3 10 0,-7-5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0T19:02:30.894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2135 1,'-74'13,"9"-3,32-10,7 0,-28-10,5 7,-21-7,11 10,-8 10,7-7,-9 17,-1-7,1 0,-1 8,0-19,1 9,-1-11,-10 0,8 0,-8 0,0 0,-3 0,-9 0,-1 0,10 0,3 0,11 0,-1 0,11 0,2 0,31 0,6 0,-1-42,-5-9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20:06:12.663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134 112 7572,'13'3'1292,"-6"4"0,-4 8 1,-6 5-94,-4 2 0,2 10 1,-7 3-1,2 2-903,5 0 0,-5 0 0,2 8 0,3 0 166,3-1 1,2 1-1,0-1 1,0-1-116,0-6 1,0 10-1,0-8 1,2 1-107,6 2 0,-6-2 1,8 0-1,-2-3-252,-1 2 1,8-6 0,-5-1 0,2-2 17,6-1 0,-6 1 1,3-10-1,2-3-39,3-2 1,2-3-1,3 6 1,2-6-538,3-2 0,10 0 1,-1-5-1,8 2 122,5-2 0,1-2 1,-6-3-1,2 0-162,3 0 0,-2-8 0,-11-2 1,-4 1-225,-3-1 0,6-8 0,-9 3 0,-1-7 833,-4-8 0,-1-4 0,-1-11 0</inkml:trace>
  <inkml:trace contextRef="#ctx0" brushRef="#br0" timeOffset="284">826 45 9967,'-22'8'0,"-1"-1"981,1-2 1,-8-3 0,-2 1-1,-3 2-697,-4 2 0,-3 1 0,-3-6 1,0 3 8,1 3 1,2-1 0,2-4 0,3 1-626,-3 4 1,8 2 0,0-5 0,2 5-809,0 2 1,0-4 0,11 6 0,1 1-1485,3-2 2624,10 6 0,-14 4 0,6 11 0</inkml:trace>
  <inkml:trace contextRef="#ctx0" brushRef="#br0" timeOffset="513">781 513 7580,'-7'15'0,"-3"-2"567,-2-3 1,-6 0 0,-12-5-1,-7 4 1,-5 1 0,-2 0 0,-1-2-1,0-1 6,1 1 0,-1-1 0,0-5 0,1 3-876,-1 3 1,8 2 0,2-5 0,3 2-779,5-2 1,-5 5-1,2 0 1081,3 2 0,2 3 0,3 8 0</inkml:trace>
  <inkml:trace contextRef="#ctx0" brushRef="#br0" timeOffset="1037">1160 179 8209,'23'0'741,"-11"2"1,-2 3-1,-3 5 1,1 3 0,-3 4-52,-3 3 1,-2 2-1,0 3 1,0 2-431,0 3 0,0 10 1,0-3-1,0 2-84,0-1 1,0 4 0,0-5-1,0 3 5,0-3 0,0 10 0,0-8 0,0 1-23,0 2 1,0-2 0,0 0 0,0-6-149,0-2 1,3 6-1,2-6 1,5 0-65,2 0 0,-5-2 0,6-8 0,-1 1 48,1-1 0,2-7 0,7 0 1,0-1-182,0-1 1,1 4-1,2-9 1,2-3 54,3-3 1,7-2 0,-5 0 0,3 0-151,4 0 0,3 0 0,1-2 0,-4-3-327,-2-3 1,-2-7-1,2 5 1,-5-2-59,1-5 1,-9 4-1,6-2 1,-5-2-5,-3-3 0,6-2 0,-4 0 0,-4-1 671,0 1 0,-10 0 0,0-1 0</inkml:trace>
  <inkml:trace contextRef="#ctx0" brushRef="#br0" timeOffset="1271">1963 1 7070,'-22'2'0,"0"3"0,-1 2 439,1-2 1,-8 0 0,-2 0-1,-3 3 358,-4-3 0,-11 5 0,-4-1 0,-1 1-848,1 0 1,2 0 0,7-5-1,0 3-390,1-3 0,-1 7 1,3 0-1,5 3 499,7 0 0,-2 0-58,2 7 0,1 10 0,6 3 0</inkml:trace>
  <inkml:trace contextRef="#ctx0" brushRef="#br0" timeOffset="1514">1852 536 7881,'-10'12'1081,"5"6"1,-10-11-1,-2 0-507,-3 3 1,-5-5-1,-5 8 1,-7-1-415,-5 0 0,-3 1 1,1 4-1,-1-4-505,1-4 1,-1 6 0,3-5-1,2 0 173,3 0 0,7 7 0,-4-4 0,1 2 172,6 0 0,-7-1 0,-1 9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20:06:16.088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134 202 7595,'0'-15'3810,"0"0"-2666,0 10 0,0-2 0,0 14 0,0 10-619,0 11 1,0 6 0,-2 13-1,-3 3-269,-3 2 1,1 7 0,7-4 0,0-1-126,0 1 0,0 4 0,0-7 0,2 1 45,6 1 1,-6-7 0,6 5-1,-6-5-200,-2-2 0,7-1 1,1-1-1,-3-4-131,-3-2 0,6-9 0,2 1 0,0-4-191,-1-3 0,9 1 0,-3-3 86,5-6 0,2-1 0,3-8 0,2 2 65,3-2 0,7-2 0,-5-3 0,3 0-8,4 0 1,3 0 0,3-3 0,0-2-231,-1-2 0,1-8 0,-3 5 0,-2-2-253,-3-6 0,-7 6 1,4-3-1,-2-2 121,-4-3 1,-3-2 0,-3-1-1,-2 1 565,-5 0 0,4-1 0,-6 1 0</inkml:trace>
  <inkml:trace contextRef="#ctx0" brushRef="#br0" timeOffset="253">937 23 7879,'-22'-7'911,"-1"-1"1,-1 1-150,-6 7 1,3 2 74,-11 6 1,6-6-64,-12 6-418,4-6-164,-15 8 1,8-5-94,-5 10 1,5-8-88,-5 8 1,5-10-1,2 5-740,1 0 536,-1-7 1,8 14-1423,0-10 754,10 11 293,-6-16 0,11 15-773,0-9 1,2 9 1339,5-2 0,5 5 0,10 2 0</inkml:trace>
  <inkml:trace contextRef="#ctx0" brushRef="#br0" timeOffset="482">803 402 9145,'0'23'0,"-2"-4"0,-6-1 0,-7-6 392,-5-2 1,-9 5-1,-3-5 1,-3 0-1,-5 2 1,-2-2-1,-5 3 1,0-4-1,0 1 1,5-2-50,0 2 0,7-8 1,0 8-1,0-2-1037,1-1 0,7 3 0,-3-5 0,5 2-2199,3-2 2893,-1 8 0,1-1 0,0 10 0</inkml:trace>
  <inkml:trace contextRef="#ctx0" brushRef="#br0" timeOffset="1168">1048 938 8401,'0'22'1576,"3"-10"1,4-4-1,8-6-1156,5-2 0,2 0 0,1 0 0,-1-2-401,0-6 1,1 3 0,-1-9-1,0-4-121,0-2 0,1-2 0,2 0 1,2-1-210,3 1 0,-1 0 0,-6 0 1,-1-1 0,0 1 0,-7 0 0,-3-3 0,1-2 70,-1-3 1,-7 0 0,3 5-1,-3-2 44,2-3 1,-5-7-1,6 5 1,-8 0 26,-8-1 0,4 4 1,-9 6-1,1 4 130,-1 4 0,-2-3 0,-7 9 0,0-1 319,0 0 1,-1 2 0,1 11 75,0 4 0,-1 6 1,1 11-1,0 4 1,-1 4-41,1 2 1,0 4 0,0 9-1,2 2 107,5 3 1,2 0 0,9-9 0,-4-4-177,3-2 1,3-2 0,2 5-1,2-6 256,6-1-365,-6 6 1,18-11-188,-5 9 71,5-10 46,2 5 1,3-10 185,4 1-23,-4-1-1345,17 0 596,-17-9 109,17 7 0,-7-18-716,9 6 802,1-6-118,10-2 1,-8-10-1,5-5 1,-5-5 0,-5-2-1128,-5 0 1568,5-1 0,-7-9 0,10-2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20:06:20.814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18 893 8076,'-12'2'4505,"7"3"-4095,10 3 1,0-1-1,9-7 1,4 0-1,2 0 1,4 0-173,6 0 1,-3-10 0,11-5 0,1-2-1,3-3-146,3-2 0,2 5 1,3-16-80,2 1 0,-3 5 0,-9-10 0,-6 0-538,-1 2 1,4-5 0,-7 8-1,-3 0-62,-2 0 1,-10-8 0,-3 5 0,-2-2 166,-5 0 1,-3 7-1,-2-4 1,0 1 112,0 6 1,-12 2 0,-8 5 110,-7 6 0,-3 4 1,5 10-1,-2 0 335,-3 0 0,-2 2 0,5 6 1,-3 6 387,3 6 1,-5 3 0,2 1 0,3 6-44,2 7 0,3 5 0,-1 3 0,3 0-171,6-1 0,-4 1 1,11-1-1,2 3-99,2 6 0,3-6 1,3 5-1,2-8-154,2-7 1,11 6 0,-4-9-1,9 1-243,6-5 1,-4-6 0,7-1 0,1-3-161,4-6 1,5-4 0,5-10 0,3 0-147,2 0 1,10-2 0,-5-6 0,2-6 96,1-6 1,-11-10-1,3-2 1,-7 0-775,-8-1 1,-5 1 1165,-10 2 0,1 6 0,-1-9 0</inkml:trace>
  <inkml:trace contextRef="#ctx0" brushRef="#br0" timeOffset="556">1133 625 7864,'3'13'2543,"2"-3"-1842,2 0 0,3-8 0,-3 5-310,8-4 0,-2-3 0,1 0 0,4 0-86,2 0 1,2-8 0,3 1 0,2 0-246,3-3 0,7-3 1,-5-9-1,3 2-6,4 5 0,-4-12 0,2 5 0,0-3-689,-2 0 0,5-5 0,-10-2 0,-3 0 234,-2 0 0,-3-5 0,0 7 1,-2 0 97,-5-2 0,-5 7 0,-10-5 0,0 6-64,0 1 1,0 1-1,-3 0 320,-4-1 1,-5 9 0,-11 1 0,-2 3 125,-4 5 1,4 3 0,-7 4 0,-1 6 167,-4 7 0,3 7 0,-1 5 0,3 5 184,4 3 0,-4 2 0,3 8 0,4 2 121,7 5 1,1-5 0,7 8-1,0-3-203,0 0 1,3 7 0,7-7 0,2-5-165,6-7 0,4 2 0,10-7 0,1-1-189,-1-4 1,3-5 0,5-3 0,7-2-413,5-5 0,2 2 0,4-9 0,1-3-157,3-3 1,8-2-1,-6-2 1,1-6-170,-1-7 1,-4-2-1,-11 0 1,-4 2-1292,-3-3 2033,8-1 0,-15-4 0,7 1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20:06:22.445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0 959 9668,'0'15'1800,"0"0"1,10-10 0,5 2-1738,5-4 0,2-11 0,1-1 1,1-1-60,6 0 1,-3-8 0,11 3 0,1-4-37,3-4 1,3-6-1,0-1 1,-1 0-48,1-2 1,-8 5 0,0-11 0,0 1-25,-2 3 0,-3-1 1,-12 8-1,-3-6-37,-2-1 1,-7 6-1,4-1 1,-2 1-583,-5-1 0,-3 4 0,-2-5 411,0 5 0,-2 6 0,-5 1 356,-8 3 1,-5 10 0,-2-2 0,-1 5 181,1 2 1,0 2 0,-1 3-1,1 5 172,0 2 0,-8 6 0,0 9 0,3 5 38,2 3 1,5-1-1,3 6 1,5-3-139,2 3 1,-5-5 0,7 2 0,3 2-102,3 4 0,2 1 0,2 1 0,3-3-42,3-5 0,9 3 0,-2-10 1,5-1-137,2 3 1,3-7 0,2 5 0,5-8-125,3-7 0,2 2 1,8-9-1,0-3-463,-1-3 0,8-2 0,3 0 0,2-2-96,5-6 1,-8 3 0,-4-9-1,-8-4-163,-5-2 1,-10-2-1,3-3 1,-8-2 825,-7-3 0,5 1 0,-8 6 0</inkml:trace>
  <inkml:trace contextRef="#ctx0" brushRef="#br0" timeOffset="524">1160 736 7599,'15'8'1836,"0"-1"0,2-2-935,3-2 0,2-3 1,1 0-733,-1 0 0,3-3 0,2-2 0,3-2-20,-3 2 0,8-5 0,-1 0 0,4 0-128,-1 0 0,-3-7 0,6 2 0,-3-3-177,3 4 0,-8-6 1,-2 5-1,-5-2 1,-3-1-1,0 3 1,1-2-1284,-1-3 1154,0-12 1,-2 7 0,-3-7 0,-4 2-42,-3 0 0,5-7 0,-8 5 1,-2 0 132,-3 0 0,-2-6 0,0 9 1,0 1 101,0 4 1,0 1 0,-2 1 136,-5 0 0,-6 2 0,-9 5 0,0 8 74,-1 4 1,1 3 0,0 3 0,-1 4 444,1 8 0,-8 12 0,-2 5 0,0 1-196,0-1 0,2 8 0,8-3 0,-1 2 102,1-1 0,0 4 1,2-5-1,3 5-95,2 3 0,10-1 0,-3 1 0,6-3-136,2-5 1,0 5 0,2-5 0,6 3-142,7-3 0,4 3 0,6-10 0,2-1-86,3 4 1,10-11-1,-3 3 1,5-8-628,3 0 0,9-7 0,6-2 1,2-6 54,-3-2 0,3-2 0,-7-6 0,-1-7-383,1-4 0,-3-6 0,-10-2 0,-5-6 942,-7-1 0,4-4 0,1-6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20:06:23.988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1 110 7038,'0'-23'224,"0"1"1,2 7 0,3 0 1425,3-2 1,2 7-458,-3 3 0,-4 7-581,4 7 1,-5 5-414,-2 11 0,0-1 1,0 3-1,0 2 6,0 3 1,0 9-1,0-1 1,0 4 4,0 2 1,0 8 0,0 0 0,3-2-4,4-3 1,-4-2-1,4-1 1,-2 1-66,3 0 0,-6-11 1,8-4-1,-3-5-221,1-3 0,9 0 0,-4 1 0,2-3-80,-1-6 1,1-1-1,8-8 1,1 2-74,6-2 0,-3 5 0,11-3 1,1-2-99,3-2 0,10-6 0,3-4 0,-1-5-206,1-1 1,4-7 0,-7 6 0,-2-6-58,-3-3 0,-5-6 0,-2-1 0,-5 3 209,-3 2 0,-5-5 384,-12 0 0,15-9 0,-6 4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20:06:24.244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848 0 7230,'-25'3'0,"-2"4"0,-5 6 0,-1 2 1250,1-1 0,-15-1 1,2 4-1,-4-4-901,-6-4 0,8 6 0,-5-5 0,5 0-643,3 0 1,-1 0 0,3-5 0,2 5-486,3 2 1,10-4 0,-3 7 0,5 2 778,3 3 0,0 2 0,-1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20:06:24.460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558 1 6854,'0'22'477,"0"1"0,-10-9 1,-5-1-1,-4-1 1,-6-2-1,-5 0 0,-5-5 1,-2 0-77,0 2 0,0-4 0,-8 4 0,3-2-859,5 3 1,-3-6 0,8 8 0,0-2 457,0-1 0,2 10 0,8-4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20:06:28.860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90 179 7888,'12'-22'1104,"-2"7"1,-7 3-1,2-1 1224,2 1-1956,1 7 0,-8-3 1,0 16-1,0 7 9,0 5 0,0 4 1,0 4-1,0 4-91,0 2 1,0 11 0,0 7 0,0-2-44,0-3 0,0 5 0,0 2 0,0 1-75,0-1 0,7 6 0,3-6 1,0 1-110,0-1 0,0 6 1,-5-8-1,5-5-78,2-7 0,-5-1 0,8-9 0,3-3 50,1-2 1,4-5 0,-1-3 0,0-4-283,1-3 1,6-3-1,4-7 1,1 0 82,6 0 1,4 0 0,6-2 0,2-6-567,-2-7 1,4 3-1,-4-3 1,-6-2-260,-4-3 1,-13-3-1,1 1 1,-9 2 121,-4 5 0,-10-4 0,3 4 867,-6-5 0,8-2 0,2-1 0</inkml:trace>
  <inkml:trace contextRef="#ctx0" brushRef="#br0" timeOffset="333">781 1 11489,'-22'0'1663,"-3"0"-1299,-4 0 0,1 0 0,-9 0 1,-3 0-299,-2 0 0,-2 0 0,-1 2 0,0 3-189,1 3 1,2 9 0,2-2 0,5 2-25,3-2 0,-5 5 0,7-5 1,3 5-1229,2 2 1,3-2-1,0-3 1375,-1-2 0,1 0 0,0 7 0</inkml:trace>
  <inkml:trace contextRef="#ctx0" brushRef="#br0" timeOffset="551">670 514 9073,'-22'19'0,"-1"-1"0,1-6 0,0 1 631,-1-1 1,-6-7 0,-4 5 0,-1-3-742,-6 1 1,5-1 0,-2-4-1,0 2-32,2 2 1,1 0-1,6-4 1,-1 2 141,1 2 0,4 1 0,1-8 0</inkml:trace>
  <inkml:trace contextRef="#ctx0" brushRef="#br0" timeOffset="1349">1897 402 7594,'0'-15'1669,"0"0"-482,0-2 1,-3 10 0,-4 7-305,-8 12 0,2 15-639,-2 3 1,8 12-1,-5 0 1,2 8-35,5-1 0,2 1 0,3 0 1,0 2-104,0-3 0,3-2 0,2-2 0,5-3-179,2-5 1,0-5 0,6-9-1,-3-1-101,2 0 1,0-7-1,1-2 1,-3-4 34,2-4 1,5 5 0,5-2 0,3-6 6,-3-7 0,-2-5 0,-2-9 0,-1-1 18,0-5 0,0-5 0,-2 3 0,-5-5 118,-7-3 1,1-2 0,-1-8 0,-3 3 0,-5 2 0,-5 3 0,-5-2-269,-2-4 0,-3 6 105,-8 0 0,9 10 1,-1-3-81,-3 5 0,6-2 1,0 2-1,-1 6-602,1-1 0,7 7 0,-5 1-147,0 2 0,8 0 183,-6 3 0,8 4 804,8-4 0,-6-6 0,8 1 0</inkml:trace>
  <inkml:trace contextRef="#ctx0" brushRef="#br0" timeOffset="1669">2276 358 7603,'19'22'0,"-1"-2"247,-3-5 1,-8 12-1,8-5 1,0 3 0,0 0 596,0-3 1,-3 10 0,5 3-1,-2 2-273,3 0 1,-6-7 0,3 7-220,2 3 1,-4-6 0,1 1 0,1-3-56,-2-4 1,4-4-1,-10-1 1,1-3 179,2-6-600,-8 6-309,8-17 1,-10-6 0,0-17 257,0-7 1,0-3 0,0 6 0,0-6 97,0-7 1,0 5 0,0-1 0,3 1 18,4-5 0,6 2 0,9 1 0,0-1-106,0 0 1,1 8 0,-1-3-1,0 5-438,1 3 1,-1 0 0,0 2 0,-2 3-385,-5 2 1,2 7-1,-7-4 1,0 0 984,0-1 0,-3 8 0,-7-5 0</inkml:trace>
  <inkml:trace contextRef="#ctx0" brushRef="#br0" timeOffset="2359">3926 157 9065,'8'-22'0,"1"2"0,1 2 0,3 3 1316,-1-2 1,-7 5 0,5-1-272,0 3 1,-8 13 0,6 12 0,-6 7-603,-2 8 1,0 2 0,0 10 0,0 0-144,0 5 0,0 3 1,0-3-1,0 3-87,0 2 1,0 0 0,0-5 0,0 2-25,0 3 1,3 0-1,2-7 1,2 0-86,-2-1 1,0-2 0,0-2 0,5-5 63,2-3 1,-4 5-1,7-7 1,0-3-1,-1-5-540,1-7 1,3 5-1,9-8 124,3 1 0,2 4 0,-2-9 0,4-3-268,1-3 1,7 6 0,-5-1-1,5-2-285,3-3 0,-3-12 0,-2-2 1,-3-3-332,3 0 0,-8 0 0,-2-7 0,-6 0-593,-1 0 1,-1-1 1724,0 1 0,1 0 0,-1-1 0</inkml:trace>
  <inkml:trace contextRef="#ctx0" brushRef="#br0" timeOffset="2576">4729 1 7606,'-15'0'274,"0"0"0,-2 0 0,-5 0 0,-6 0 1110,-1 0 1,-11 0-1,0 2 1,-7 3-1190,-5 3 0,0 1 0,8-4 0,-1 5-555,0 3 0,-4-6 1,2 6-1,5-1-640,-1 0 1,9 1 0,-1 4 0,3-2-170,5 2 0,2 3 1169,3 2 0,-1 1 0,1-1 0</inkml:trace>
  <inkml:trace contextRef="#ctx0" brushRef="#br0" timeOffset="2800">4618 469 7912,'-8'22'300,"1"1"1,-3-4 0,2-1 0,-9-6 0,-8 1 0,-7-3 0,-3-1 0,-4-4 0,-6 0 0,-5 0 70,-2 3 1,0-1 0,8-7 0,-1 3 0,3 2-1,2 2 1,6-2 0,1 0-1756,6 2 0,2-4 0,3 4 1384,0-4 0,0 7 0,-1 2 0</inkml:trace>
  <inkml:trace contextRef="#ctx0" brushRef="#br0" timeOffset="3428">4796 848 9620,'2'20'915,"6"-5"0,-3-5 0,10-10 1,2 0-1,3 0 0,2 0-776,0 0 1,1-3 0,-1-2 0,3-5-44,5-2 1,-3-3 0,8-7 0,-1 0-340,1-1 1,-5 1 0,4-3 0,-1-2-289,-6-3 0,5-7 0,-2 5 1,-5 0 130,-8-1 1,3-4 0,-8 5 264,1-3 1,-4 1 0,-6-4-1,2 9 1,2 4-57,-2 3 1,-2-1 0,-6 4 0,-2 1 373,-2 3 0,-10 10 1,2-2-1,-5 4 105,-2 3 1,-1 0 0,1 0-1,0 3 71,-1 4 0,1 6 0,0 12 0,-1 2-90,1 3 1,0 7 0,-1-5 0,4 3-51,4 4 0,-3 3 0,9 3 0,-1 0 24,0-1 1,2 1-1,8-1-110,0 1 0,0 0 0,0-3 0,0-3 0,3-4-104,4-3 1,6 5 0,9-7 0,0-3 0,0-2-1,3-5 1,5-3 0,5-4 0,4-3 0,3-5-1057,6-3 0,11-2 436,1 0 1,-6-7 0,1-3 0,-3-3-242,0-4 1,-3-3 0,-9-2 0,-5 0-210,-3-1 1,-3 1 1040,-6 0 0,-1-1 0,0 1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9:40:23.214"/>
    </inkml:context>
    <inkml:brush xml:id="br0">
      <inkml:brushProperty name="width" value="0.68571" units="cm"/>
      <inkml:brushProperty name="height" value="0.68571" units="cm"/>
      <inkml:brushProperty name="color" value="#004F8B"/>
    </inkml:brush>
  </inkml:definitions>
  <inkml:trace contextRef="#ctx0" brushRef="#br0">1996 70 6999,'0'-26'983,"0"-5"0,-10 28 0,7-7-341,-7 31-525,10-16 162,0 36-107,0-36 427,0 26-571,0-28 13,0 17 465,0-7-512,-10 10 33,7 1-98,-7-1-116,10 0 197,0 0-4,0-10-8,0 8 42,0 2 50,0 3 141,0 7-133,0-9 56,0-1-179,0 10 8,0-17 14,-10 15-89,7-8 91,-7 3-85,10 7 98,0-10 11,0 11-23,0-8 30,0 7 25,0 1 124,0-8-92,0 17 14,0-6 1,0 1-86,0 1-24,0-21 17,0 23-15,0-15 0,0 13 4,0-1 0,0-20 1,0 24 0,0-24 0,0 20 1,0-20 0,0 16 0,0-11 0,10-10-187,-7 28 215,7-25-176,-10 28 148,0-8 0,0 2-17,0 1 10,0-21 9,0 13-1,0-8 188,0 3-217,0 8 176,0-11-155,0 0-2,0 0 7,0 0 1,0 1 3,0-1-6,0 0-17,0 0 20,0-10 3,0 8 0,0-8 5,0 10-2,0-10-2,0 7-1,-10-17-599,7 7 488,-18-10-490,19 11 492,-19-9-534,19 9 542,-19-11-500,8 10 202,0-8 373,-18 9-418,26-11 462,-26 0-518,18 0 552,-10 0-506,0 0 546,0 0-250,-1 0 197,1 0-44,0 0-39,0 0-11,-1 0 4,1 0 1,-10 0 17,7 0 24,-8 0 31,11 0-3,0 0-16,0 0-16,0 10 11,-1-7-15,1 7 40,0-10 47,0 0 25,0 0-71,-1 0-21,11 0-29,-7 0-3,7 0 28,-10 0 4,-1 0 11,12 0-10,-9 0 3,18 0-14,-17 0-19,7 0-47,0 0 40,-8 0 31,8 0-7,-10 0 26,0 0-11,0 0-11,0 0 2,-1 0 1,1 0 1,10 0-1,-7 0 0,-4 0 0,-1 0 0,-9 0 0,21 0 0,-7-10 24,7 7-14,-10-7 11,-1 10-21,1 0 0,10 0 0,-7 0 0,7 0 0,-11 0-23,1 0 12,0 0-16,0 0 23,10 0 2,-8 0 0,19 0-3,-19 0-9,19 0-8,-19 0-31,8 0 41,0 0 13,-8 0 10,9 0-5,-1 0-3,-8 0-3,18 0 0,-17 0-5,7 0-2,-10 0 7,10 0 0,-8 0 3,19 0-3,-19 0 0,18-11 37,-17 9-33,7-8 107,-10 10 4,10 0-223,3 0 121,-1-11 33,9 9 13,-9-19-50,11 8 31,0-10-27,0 0 20,0 0 4,0-1 2,0 11 13,0-7 4,0 7-47,0 0-6,0-8 0,0 8-13,0-10 9,0 10 0,0-7 1,0 7 5,0-10 14,0 10-2,0-8-15,0 19-3,0-19 1,0 8-6,0 0 6,0-8 0,0 9 0,-10-12-7,7 11 6,-7-7-8,10 7 9,0-10 0,0 0 0,0-1 0,0 1 0,0 0 8,0 10-1,0-8 21,-10 9-6,7-22 39,-7 8-53,10-7 23,0 9-42,0-9-3,0 7 10,0-7 2,0 9 15,0 1-15,0 0 8,-10 0-13,7 0 8,-7-1-8,10 1 7,0 0 0,0 0 0,0-11-32,0 8 16,0-7 19,0 10-1,0-1 10,0-9-11,0 7-13,0-7 6,-11 9-2,9 1 11,-9 0-12,11 0 13,0-11-44,0 9-29,0-9 6,0 0 46,0 9 12,0-9-7,0 11 14,0 0-22,0 0-3,0-1 30,0-9 7,-10 7-17,8 3 7,-9 2-12,11 19 8,0-19 0,0 8 0,0-10 0,0 10 178,0 3-124,0-1 56,0-2 52,0 1-90,11 1 0,1 11-17,1 0-2,8 0 14,-18 0-50,17 0-25,-7 0 4,10 0-47,1 0 100,-1 0 50,-10 0-54,7 0-47,-7 0 41,10 0-41,-10 0 68,8 11 54,-8-9-44,10 8-31,0-10 8,-10 0 10,8 0-14,-8 0-9,10 0-66,0 0 19,0 0 12,-10 0 66,8 0-23,-8 0-27,10 0 75,0 0-88,0 11-14,0-9 26,1 9-6,-1-11-8,0 0 44,0 0 3,1 0-31,-1 0-15,0 10 21,0-7 28,0 7 36,1-10-49,-1 0-20,10 0 1,-4 0 10,9 0-33,-20 0 0,24 0-9,-27 0 3,19 10 1,-11-7 16,10 7 13,-7-10-18,8 0 17,-11 0-13,0 0-12,11 0 0,-9 0-9,9 0 3,-11 0-5,0 0 12,1 0 0,-1 0 0,0 0 0,0 0-10,0 0-14,-10 0 8,8 0 20,-8-10 15,10 7-17,0-7 7,0 10-9,1 0 0,9 0-222,-7 0-762,8 0 0,-22 0 921,-1 0 1,-32 20-1,-5 6 1</inkml:trace>
  <inkml:trace contextRef="#ctx0" brushRef="#br0" timeOffset="2790">1741 371 8062,'0'47'245,"0"-1"1,0 1 0,-3 2 0,-2 5-1,-3 8 1,1 2 0,7 1 0,0-4-1,0 4 1,0 2 0,0 3 0,2-3-137,6-5 0,-5 5 0,4-8 0,-4 0 1,-3-2-1,0-3 0,3 0 0,2-2 1,2-3 381,-1-3 1,-4-7-88,-2 0 1,0-1-761,0 9 617,0-21-454,-10 4 0,5-42 175,-11-12 0,11-17 0,-3-23 1,3 4-8,-3 4 0,3-9 0,-8 3 0,0-7-4,1-9 1,4-2-1,-5-7 1,0 2-31,0-3 0,0 5 0,-5 1 1,3 4-29,-3 11 0,5 0 0,0 13-38,3 3 0,-8-6-164,2 3 261,6 10 1,-1 26-6,11 26 0,0 23 1,0 25-1,0 6 35,0 10 1,0 1-1,0 12 1,0 0-5,0-3 0,0 9 0,0-6 0,0 5 14,0 3 0,0-13 0,3-8 40,5-8 1,-6 6-139,6 7 1,-3-2-373,3-13 212,-5-26 0,7-13 0,-10-30 177,0-19 0,-8-13 0,0-10 0,3-5-23,3-8 0,-6-13 0,0-5 0,3-2 51,2-6 0,-4-10 1,3 48-1,0 0 1,-4-46-21,-2 8 1,7-2-1,-7 8 1,2 2-34,1 10 1,-9 0 105,8 9 0,-12 6-47,-4 9 1,12 25 0,-6 34-1,7 31 142,3 28 1,4-22 0,1 3 0,2 4-1,2 0 1,-1 1 0,0 0-32,0 2 1,0 1 0,0 4-1,0-1 1,0-1 0,0 1 0,0-2-1,0-1-20,0-1 1,0-1-1,0 1 1,0-1-1,1-8 1,0-2 0,4 47 18,3-9 1,0-17-1,-8-16-383,0-5 121,0-13 1,0-20-1,-3-29 104,-4-23 0,1-24 0,-6-2 0,-1-5 21,0-2 1,5-1-1,-5-2 1,0-6-10,0-7 0,6-5 1,-9-3-1,1 0 19,2 1 0,-5 7 0,7 2 0,1 3 42,0 5 0,-8 13 0,2 8 34,-4 5-26,-4 13 0,1 21 1,3 28 113,4 23 0,6 23 1,10 5-1,0 9-20,0 4 1,0 8 0,0-5-1,2 0 71,6 0 1,-5-5 0,7-11 0,-2-2-136,0 3 1,-1-9 0,-7-2-81,0-5 0,8-2-663,0-1 468,-1-20 0,-7-3 257,0-30 0,0-19 0,-2-28 0,-3-1-11,-3-1 0,0 2 0,8-14 0,0-4-12,0 0 1,-7-8 0,-1 3 0,3-1-4,2-2 0,-5 19 1,-2-1-1,0 10 46,-1 6 0,-7 15 1,0 10-1,-5 16 1,0 28-1,10 21 0,8 18 1,5 2-1,0 3 1,0 0-1,0 6 0,0-1 1,0-2-1,0-6 1,0-2-1,0 0 1,0 0-1,0-3 0,2 0 642,6 1-1255,-5-19 388,7 3 1,-10-29 0,0-15 157,0-23 0,0-16 0,-3-7 0,-2-3 15,-2-5 0,-1-6 0,5-12 1,-2-3-5,-3-2 1,-7-8 0,5 8 0,-1 2 35,1 3 0,-6 5 0,6 2 72,-3 3 1,-2 3-32,-8-3 1,4 21-56,-4 25 1,13 19-1,-11 30 1,8 14 154,8 12 1,-5 16 0,2 5 0,3 2-84,2 6 0,3-5 0,0-1 0,3-2-13,5-5 0,-6-3 0,9-2 0,-4-3-38,1-5 1,2-6 0,-4-9-55,1-1-276,1-10 1,0-10 223,0-26 1,-1-18 0,-9-36-1,-3-8 60,-3-5 1,-2-3 0,4-2 0,-1-3-30,1-2 0,-4-11 1,2 6-1,1-1 56,-4 6 0,6 5 1,-8 2-1,0 0 13,1 1 0,4 2 0,-5 5 12,3 8 0,-8 5 120,2 2-108,-5 11 1,-7 34 0,5 25 0,7 15 96,3 9 0,11 12 0,-6 11 1,6 10-74,2 2 1,0 1-1,0-8 1,0 4-36,0 4 1,0-8 0,2 2-1,3-5 17,3-2 0,0-3 0,-6-3-437,6-2-21,-5-20 242,17 12 0,-17-62 0,5-13 115,-6-22 1,-2-22-1,0 3 1,-2-7-14,-6-9 1,5 3 0,-4-10-1,1 0-3,-1 3 0,4-3 1,-7 12-1,2 9 62,0 5 0,-10-6 25,3 3 0,-1 8-9,-7 8 1,13 35 119,-13 35 0,7 12 1,1 26-1,7 5 1,5 5-23,3 5 0,0 8 0,0-5 0,0 0-39,0 0 0,3 5 0,2-5 0,5-2-73,3-6 0,-8-8 1,6-17-20,-1-1-245,3-10 1,8-18 134,-6-26 1,3-15 0,-10-23 0,-3-1 31,-2 1 0,-3-11 1,0-5-1,0-2 6,0 2 0,0-13 1,0 6 82,0-4 0,0 1 0,0 3 0,0 2 20,0 5 1,-3 5 0,-2 10 0,-5 1 44,-3 0 155,7 10 1,-14 10 17,4 26 1,6 7 35,2 32 1,8 8-124,8 7 1,5-8-173,10-7 1,3-21-71,5-3 1,-10-12-70,9-11 0,-6-5 51,14-10 0,-7-3 19,8-5 1,-13-5 43,-3-10 1,0-1 0,-10-2-36,0-5 1,-3 3 47,-10-11 1,0 10-18,0-2 124,0 15 0,-2 24 64,-6 30 1,3 11-1,-8 31 33,3 0 1,-1-16-71,4 5 1,4-4 11,-5 4-154,6-20-19,2 15 80,0-25 0,0 17 0,0-10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9:40:37.639"/>
    </inkml:context>
    <inkml:brush xml:id="br0">
      <inkml:brushProperty name="width" value="0.6" units="cm"/>
      <inkml:brushProperty name="height" value="0.6" units="cm"/>
      <inkml:brushProperty name="color" value="#004F8B"/>
    </inkml:brush>
  </inkml:definitions>
  <inkml:trace contextRef="#ctx0" brushRef="#br0">2113 163 5945,'0'-26'511,"0"6"101,0 20-597,21 20 30,-16-15-9,15 16-25,-20-21 170,11 0 18,2 0-191,-1 0-18,-1 0-114,-1 0-139,-7-10 250,-3-3 13,-3 0 140,-7 3-130,10-1-11,0 9-13,0-19 41,0 18-32,0-17 3,-11 17 24,9-7 183,-8 31-4,10-16-116,0 36-35,0-26-113,0 9 147,0-14 1,0 3-1,0 10-27,0 13 0,0 0 23,0 3 1,0 0 40,0 7-33,0-20-121,10 5-35,-8-18 27,9 10 31,-11-10 5,0 7 11,0-17-6,0 18 3,0-19 41,0 19 36,0-19-28,0 19-13,0-8-56,0 10 5,0 0 1,0 1 11,0-1 1,0-10 0,0 18 6,0-16-7,0 19 2,0-11 7,0 0 1,0 0-13,0 0 2,0 1-2,0-1 2,0 0 1,0 0 0,0 0 13,0 11 27,0-8-34,0 7-5,0-9 1,0 1-6,0 6 36,-11-15 0,9 15-15,-8-8-17,10 3 10,0 18 0,0-16 3,0 11 0,0-16 14,0 8-15,0-21 1,0 24-13,0-11-6,0-10-3,0 28 55,0-26 0,0 21-2,0-5-16,0-15-51,0 25 15,0-25-3,0 17 8,0-10 2,0 1 1,0 9 0,0-7 0,0 7-15,0-9-32,0-1 42,0 0 8,0 0-7,0 0 10,0 1 0,0-1-11,0 0 5,0-10-1,0 8-1,0-19-14,0 19-16,0-19 20,0 19 110,0-18-101,-11 7-7,-2-10 6,0 0 11,-7 0 63,17 0-29,-17 0 31,7 0-38,-10 0 15,-1 0 30,11 0-7,-7 0-25,17 0-80,-17 0 2,7 0 21,-10 0 70,10 0 29,-8 10-44,8-7-41,-10 7 14,0-10 38,-1 0-36,1 0-18,-10 0-12,7 0 21,-18 0-34,18 0 24,-18 0 1,19 0 17,-9 0 3,21 0 22,-18 0 12,16-10-39,-19 7-22,11-7 9,0 10-11,0 0 4,-1 0 16,1 0-4,0 0 19,0 0-22,0 0 6,-1 0-32,-9 0 17,7-10 2,-7 7 8,-1-7 4,8 10-9,-7 0 2,20 0-6,-8 0 8,8 0-6,-10 0 1,10 0 0,-7 0-3,7 0-11,-10 0-5,-1 0 5,1 10 5,0-7 10,10 7-67,-18-10 5,16 0 11,-19 0-13,11 0 59,0 0 18,-1-10 3,1 7-12,0-7-2,0 10-4,0 0 0,-1 0 0,1 0 0,0 0 0,0 0 0,0 0 0,10 0 0,-8 0 0,8 0 0,-10 0 0,10 0-2,-8 0-23,8 0 1,-10 0 11,0 0 12,0 0 4,0 0-25,-1 0-1,12 0 8,-9 0 4,8 0 1,0 0-19,-7 0-12,17 0 20,-18 0 858,19 0-888,-9-11-125,11-1 131,0-1 40,0-8 5,0 8-2,0-10-27,0 0 27,-10-1 62,8 1-12,-9 0 96,11 10-132,0-7-22,0 7-19,0-11 18,0 1 11,0 0-15,0 10-32,0-8 21,0-2-32,0-3 51,0-7 21,-10 10-5,7 10-3,-7-18-3,10 15 1,0-17 26,0 10-13,0-1 16,0 1 1,-8-3 59,1-4-23,-1 14-56,8-15-31,0 18 18,0-10-45,0-10 37,-11-4 6,9 1 7,-8 3-6,10-1 0,0 8 0,0-7 0,0 10 0,0 0 0,0-1 0,0 1-16,0-10-48,0 7 44,0-18 12,-11 18 18,9-18 4,-9 19-7,11-9-6,0 0-1,0 9-1,0-19 1,0 18 0,0-18 0,0 18 0,-10-7 0,7 10 86,-7-11-84,10 8 6,0-17 7,0 17-40,0-18 17,0 18 7,-10-7 1,7-1 0,-7 8 5,10-7 25,0 10-23,0-1 0,0 1-12,0 0 81,0 0 96,0 0-80,0-1-7,0 11-126,0-7 70,0 17 16,0-17-22,0 17-11,10-7 5,3 10 52,0 0 12,8-11-53,2 9 102,3-9 21,7 11-92,-10 0-92,11 0 87,-8 0-35,-3 0-27,8 0 78,-16 11 17,19-9 15,-1 9-29,-7-11 13,8 0-47,-1 0-64,-7 0 56,8 0 26,-11 0-8,10 0-25,-7 0-38,8 0 2,-11 0 30,0 0-13,0 0 3,0 0 61,1 0 5,-1 0-65,10 0 2,-7 10-12,18-7-10,-18 7 6,7-10 1,-7 0 17,5 0 46,-15 10 3,25-7-15,-26 7-25,29-10-8,-18 0-1,7 0 13,1 0-20,-8 0 25,7 0-6,-10 0 19,1 0 55,9 0-30,-7 0-34,18 0-17,-18 0-50,7 0 1,1 0 25,-9 0 4,19 0-4,-18 0-5,8 0-2,-11 0 1,-5 0-7,5 0 14,-15 0-16,23 0-20,-18 0 27,10 0 3,0 0-17,0 0-30,0 0 0,11 0-2,-8 0-2,7 0-138,-9 10 42,-1-7-40,0 7-46,-10-10-53,7 0-13,-17 0 0,15 13 104,-10 10 1,0 3 123,-8 13 1,0-16 69,0 8 0,0-8-82,0 16 1,0 0 198,0 7 0,0 0-107,0 1 0,0-1 1,0 3 23,0 5 0,-3-2-48,-5 10 0,6-11 0,-6 6-16,5 0 0,3-8 0,0 5 31,0-5 1,0 13 0,0 0 0,0-5 2,0-6 0,-7-2 1,-1 3-1,3 2 4,2-3 0,3-2 0,0-2 1,0-1-29,0 1 0,0-1 0,0 1 0,0-1-8,0 0 1,0 3-72,0 6 1,0-6-332,0 5-6,0-16 374,-10-14 0,5-19 44,-11-21 1,11-4 0,-3-24 39,6-5 1,2 5 0,-3 5 0,-2-5 28,-3-7 0,1-8 1,7-11-1,-3 0-37,-5 1 1,6-16 0,-9-3-1,4-2-22,-1-8 0,-2 13 1,4-8-1,-1 8 8,1 10 0,-4 0 0,2 21 1,1 2-23,-4 3 0,9 11 0,-9-1 21,1-2 0,8 5-11,-6-3 58,5 21 65,3-13 1,-2 34-83,-6 4 1,5 24 0,-4 23 0,4 0-8,3 3 1,-8 0-1,1 7 1,1-2-1,4 3 1,2 10-1,0 2 1,0-5-3,0-7 1,0 2-1,0-5 1,0 2-10,0-2 0,0 5 1,0-8-1,0 1 1,0-6 0,0 2 1,0-1-1,0-4-7,0-2 0,0-10-120,0 0 62,0-1-249,0-2 1,0-18 297,0-25 0,0-29 1,0-29 21,0-2 1,0-8 0,0 13-1,-3-5 11,-4-2 1,4-9 0,-5-2-14,6-2 0,-6-3 1,0-8-1,3 3 1,0 5-8,-3 7 1,6 9 0,-6 4-7,5 3 0,-5 3 11,1-3 75,-1 16 1,0 30-58,1 32 0,-1 20 0,8 33 0,0 4 34,0 4 1,-8 11 0,0 7 0,3-5-8,3 1 0,2-1 0,0 0 0,0-2-27,0-3 0,0-10 0,0 2 0,0-7-2,0-9 0,0-4 0,0-10 0,0-1 0,0 8-212,0 0-553,0-20 705,0-3 0,0-41 1,0-6-38,0-17 0,0-14 1,0-7-1,0-8 149,0-5 1,0-10 0,0-6-1,0-7-56,0 39 1,0-1 0,-4-3 0,0-1 0,-1-2 0,0 0 0,-1 1 0,1 0-32,0 3-1,0 0 1,0-1 0,0 2 0,-3-43 0,-5 11-38,0 10 1,-5 3 0,8 18-16,-3 2 113,-3 3 129,-7 13 1,2 26-1,6 28-64,7 23 1,6 16-1,2 15 1,-3 3-33,-5 2 0,6 11 0,-6 0 0,5 7-92,3-45 0,0 1 1,0-1-1,0 0 1,0 43-1,0-3 15,0-4 0,0 1 0,0-12 0,0-5-21,0-6 1,0-12 0,0 2-127,0-5-226,0-3 192,0-10 1,0-28-1,-2-29 184,-6-20 0,6-13 0,-9 0 0,4-8 26,-1-5 0,-8-18 0,9-3 0,-1-2-6,-2-8 0,4 3 0,0 41 0,-1-1 0,2 1 0,0 0-11,3 1 0,-1 0 0,-2 0 0,0 0 0,-6-42 0,1 5-10,0 15 0,-6 13 44,9 16 66,-12-1 0,1 55 0,-5 31 0,8 35-16,2 24 0,11-42 1,1 2-1,-3 5 0,1 0 1,1 0-1,1 1-39,1-1 1,0 0 0,0-4 0,0-2 0,0-2 0,0-2 0,0 1 0,0-2-2,0 46 0,0-47 1,0-1-1,0 32 1,0 1-77,0-6 0,8-15 1,-1-5-183,-1-1-220,-4-27 1,-4 4 348,-6-40 1,5-11-1,-7-31 1,2-3 14,1-2 1,-9-11 0,8 3 0,3-5 22,3-2 1,-6-11 0,0-5 0,3-3 107,2 3 1,3-13-1,-2 5 1,-3 0-105,-3 6 1,0 7 0,6 10 0,-4 3-21,-1 5 0,-9 13-72,8 10 221,-10 11 1,8 25-1,-5 27 1,7 17 23,5 13 1,-4 0-1,-1 13 1,3 8-19,2 5 1,3-3 0,0 6-90,0-3 0,0 0 0,0-5 0,0 2 1,0-5 33,0-7 0,3-1 0,2-10-193,3-2 0,-1-3-80,-7-3-5,11-10 0,-9-10 162,6-26 0,-5-15 0,-3-32 0,0-4 39,0-11 0,0 0 0,0-18 0,-3 0 47,-5-5 0,6-5 1,-9-6-1,4-2-7,3 48 0,0 0 0,-1-1 0,0 1 0,-1-38 0,-4 8 31,-3 11 1,-2 15 64,-9-1-15,1 17 0,-5 35 1,2 29-1,8 20 132,5 16 1,5 13-1,8 5 0,0 0-123,0 0 1,0 5 0,0-8 0,0-2-94,0-3 1,0 6 0,0-3 0,0-6-23,0-4 1,3-14-1,2 3 1,3-5 11,-3-2 0,0-1-598,3 1 65,-5-11 379,7-13 1,-10-72 120,0-21 1,0-23-1,0 26 1,0-13-6,0-10 0,0 3 0,-1 35 0,-1 0 1,0 2-1,-1 0 31,0 0 1,-2-1 0,0 1 0,0 0 0,-3-43-1,-5 3 24,1 4 0,-7 9 0,9 15 0,-3 8 12,-5 5 0,3 10-24,-8 1 1,2 27 152,-18 19 0,19 28 1,-1 42-1,8 7 23,8 5 1,2 3-1,3 2 1,0 1-125,0-4 1,0-39 0,0 0 0,0 40 0,0 0-44,0-5 1,8-1-1,2-9 1,1-4-43,-1-1 1,5-14 0,-7-2-52,-3-1-361,8-17 101,-10 5 0,7-31 308,-10-21 1,0-25-1,0-42 1,0 3-36,0-3 0,-8-3 1,1 1-1,2-8 104,2-5 1,-1 39 0,0-1 0,0-2 0,0-1 0,1 1 0,-1 0-11,-2 4 0,1-1 0,3-3 0,-1 0 0,-12-36 0,-1 2-5,3 8 0,-7 10 0,4 9-36,-4 6 50,-4 6 1,1 31 0,3 26 74,4 33 0,3 29 1,8 13-1,-3 7-66,5-39 1,1 1-1,1-1 1,0 1-1,0 2 1,2 0-1,-2 0 1,2-2-1,0-1 1,0-1-1,4 43 88,3-3-152,10 0 0,-13-5 0,8-5 0,-2-5 0,-4-11 11,4-4 1,-9-14-211,6-7-15,5-1 1,-11-17 90,6-21 1,-5-28 0,-3-29 0,0 0 64,0 1 1,-3-9-1,-2 1 1,-3-9 56,3-4 1,2 0-1,1 4 1,-3-4 24,-3-8 1,-2 5 0,5 5-1,-6 8-11,-2 5 0,6 11 0,-9-6 40,-2 0 1,5 16 26,-2-5 148,10 25 301,-16-10-129,18 18-352,-7-10 0,23 2 146,10 6-441,-10-6 167,28-2 1,-18-13 71,16-11 1,-3 9 31,-5-1 0,-10 18-5,10-2 84,-21 5 30,31-5 1,-15 2-56,21 6 1,-9 5-20,1 10 0,-8 0-15,8 0 1,-1 2 64,9 6 1,-9-3-97,1 11 0,-8-4-21,8 4 18,-11 5-31,16 2-189,-18 3-358,-3-3 440,-13-13 1,-15-2 125,-10 0 0,-11-1-23,-21-7 0,1 0 1,0-2 10,-1-6 0,1 5 45,-1-4 0,1-4 22,-1 4 1,1-1 31,0 8 1,7-8 186,0 0 1,1-7-32,-9 7 0,1-7-362,-1 7-78,11 0 94,-8-2 169,29 7 174,-6-7-143,21 10-120,11 21-210,-9-16-242,19 26 410,-19-18 1,9 20 32,-11 6 0,0 5 0,0 2-190,0 0 1,-3-7-438,-5 0 681,6 10 0,-19 0 0,8 8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0T19:02:34.709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9586 49,'-52'38,"-20"-17,44-24,-39-17,7 17,-20-17,8 17,-18-7,7 10,32 0,-1 0,-43 0,38-5,0-1,4 5,1 0,-6-4,0-1,0 1,-1 0,-4 4,0 0,4-5,-1 1,-3 4,0 2,10 4,0 1,-3-6,-1 2,4 8,0 1,-4-4,-2-1,1 0,0 1,0 4,0-2,0-8,0 1,0 8,0 0,0-8,0-1,0 4,0 0,5-4,0-2,-4 1,1 0,3 0,0 0,-10 0,0 0,3 0,1 0,-4 0,0 0,-1 0,1 0,4 0,0 0,-10 5,1 1,8-5,1 0,-4 5,0-1,4-5,2 0,-28 0,0 0,41 0,-12 0,-4 0,-18 0,22 4,-4 2,3-5,1 0,3 8,0 0,-6-4,2-2,-18 5,23-7,-1-2,-22 1,18 0,-2 0,-1-1,4 2,-19 9,23-8,-2-1,-31 9,27-9,-2-2,-4 1,1 0,5 0,0 0,0 0,0 0,-1 0,2 0,-28 0,0 0,31 0,-3 5,-5 0,-36-2,39 2,-1 0,3-5,1 0,-37 11,37-10,-1 0,-1 8,0 0,-9-4,2-2,-30 5,44-4,1 0,-35 3,26 1,7-7,-2-2,-21 1,18 0,-2 0,-26 0,0 0,31 0,-4 0,-3 0,-16 0,20 0,0 0,-25 0,2 0,10 0,1 0,-22 0,39 0,-1 0,-1 1,-1-2,-2-4,1 0,-27 2,34-7,18-11,42-36,2-28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9:41:07.533"/>
    </inkml:context>
    <inkml:brush xml:id="br0">
      <inkml:brushProperty name="width" value="0.6" units="cm"/>
      <inkml:brushProperty name="height" value="0.6" units="cm"/>
      <inkml:brushProperty name="color" value="#004F8B"/>
    </inkml:brush>
  </inkml:definitions>
  <inkml:trace contextRef="#ctx0" brushRef="#br0">2159 233 7350,'0'-36'-879,"-10"2"1030,7 21 53,-18-7 11,19 17 378,-8-7-338,10 30-70,10-14 80,-8 24-732,9-27 461,-11-34 113,0 21-11,0-42-94,-11 39-104,9 0 581,-8 3-457,10 41-22,0-23 17,0 23 62,0-31-117,10 0 37,3-21 1,0 16 0,-3-26 0,-10 28 0,0-17-14,-10 17-8,7-17 16,-7 17 30,10-7 0,0 30 12,0 11 1,0-5 53,0 5-36,0-21-42,0 21 84,0-18-28,0 10-7,0 1 10,0 9-102,0-7 37,0-3-1,0-2 76,0-8-14,0 10-22,0 0-31,0 0 13,0 0 7,0 11 27,0-8-63,0 7 13,-11 1-28,9-8 21,-8-3-1,10 8 9,0-16 28,0 29-31,0-18-14,0 7 4,0-9-3,-11-1-1,9 0 19,-9 11 121,11-9-128,0 9 23,0-11 11,0 11-37,0-9 11,0 9-23,0-1-9,0-7 14,11 8-1,-9-11 4,9 0 0,-11 0 0,0 1 6,0-1 0,0 0 0,0 3-3,0 5-2,0-16-2,-11 26 0,9-25-7,-9 17-18,11-9 11,0-1-11,0 0 21,0 11 0,0 2 6,0 0-2,0 8 0,3-16 0,2 11 0,3 2-42,-3 3 17,-2-18-4,-3-6 25,0-9 11,0 1 2,0 12-4,0-1-2,0-10-2,0-3 0,0 0 17,0 3 24,0 0 12,0 8-1,0-19 12,0 19-17,0-18 97,0 17-57,0-17-10,0 17-209,0-17 131,0 18 1,0-19 177,-11 9-54,-2-11-26,0 0-27,-7 10-65,7-8 29,-10 9 19,0-11 0,10 0-37,-8 0 62,8 0-39,-10 0 15,0 0 8,-1 0-52,1 0 39,10 0 6,-7 0 12,7 0-9,-10 0-10,-1-11-66,1 9 16,10-8 8,-7 10 9,7 0 79,-21 0 15,9 0-69,-9 0-37,11 0-8,0 0-20,-1 0 37,1 0 43,0 0 41,0 0-63,0 0-42,-1 0-5,1 0 3,0 0 4,0 0 6,-1 0 1,1 0 0,-10 0 0,7 0 0,-8 0 0,11 0 0,0 0 0,0 0 0,-11 0 0,8 0 0,-7 0-3,-1 0-11,19 0-1,-16 0-6,18 0 19,-10 0 9,0 0-3,-1 0-1,1 0-3,0 0 0,-10 0 0,7 0-41,-8 0-99,11 0 27,0 0 31,0 0 62,-11-11 2,8 9-5,-7-9 13,20 11 37,-8 0-18,8 0 0,-10 0-8,0 0-1,0 0 0,0 0 0,-1 0 0,1 0-6,0 0-22,10 0 29,-8 0 2,19 0-62,-19 0-7,8 0 0,-10-10-10,0 7 43,10-7 19,-8 10 36,19 0-29,-19 0-71,19 0-21,-19 0-20,8 0 10,-10 0 143,10 0-37,-8-10-14,8 7 102,0-7 97,3 10-46,10-10-81,0-3-12,0-11-75,0-9 31,0 7-19,0 3 46,0 2 71,0 8-64,0-10 1,-8-3-11,1-5-4,-1 16-21,8-26-16,-10 25 63,7-7 0,-7 0-33,10 0 0,0 5-1,0-13 14,0 20 35,0-20-31,0 8 28,0-3-23,0-17-9,0 17-25,0-18 32,0 18 11,0-7 47,0-1-71,0 8-35,0-18 28,0 19-43,0-19 26,0 28 5,0-25 0,0 23 0,0-21 0,-8 16 0,0-8 0,1 21 0,7-21 0,0 15 5,0-14 1,0 9-1,0-10 0,0 15-4,0-14 1,0 14 4,0-15-16,0 21 8,0-31 2,0 25 0,0-17 0,0-1 0,0 8 0,0-7-39,0 9-9,10 1-34,-8 10 47,9-7-50,-11 7-14,0-21 48,0 9 45,0 1 15,0 4 12,0 7-3,0-10-15,0-1-3,10 1 0,-7 0 0,7 10 0,-10-8 0,0 9 0,0-12 0,0 1 20,0 0 30,0 10-25,10 3-8,-7-1 17,7 9-34,-10-19 117,10 19-2,-7-9-72,18 1 0,-14 7 136,17-4-58,-17 4 89,24 3 23,-18 0-79,21 0-177,-8 0 50,7 10-61,-10-7-7,0 7 122,1-10 28,9 0-77,-7 0-52,8 0 25,-1 11 14,-7-9-10,7 9 4,-9-11 0,1 0 86,6 0-46,-15 0 15,15 0 31,-8 0-31,3 0 46,7-11-90,1 9-27,-8-9 45,7 11 90,-10 0 69,0 0-53,-10 0-46,8 0-59,2 0 26,3 0-50,18 0 1,-16 8 23,11 0 3,-21 0-2,13-8-71,-8 0 1,5 0 19,11 0 0,-16 7-6,8 1 8,-20 0 5,30 2 0,-23-7 19,21 4 4,-21-4-19,13-3 7,-8 0-24,3 0 8,17 0 4,-17 0 1,8 0 0,-8 0 0,5 0-55,-16 0-41,16 0 53,-18 0 53,20 0-19,-7 0 1,18 0 7,-5 0 1,-11 0 1,3 0-124,-21 0-239,32 0-226,-27 0-396,19 0 0,-22 0 738,-1 0 0,-42 0 0,-8 0 0</inkml:trace>
  <inkml:trace contextRef="#ctx0" brushRef="#br0" timeOffset="2425">2020 488 6798,'0'-26'182,"0"-5"1,0 34-73,0 5 0,0 10 1,0 26-39,0 5 1,0 2 0,0-2 0,0 3 0,0 2 63,0-3 1,0 9 0,0-1-42,0 0 0,0 8 0,0-5 1,0 3-40,0-3 0,0 2 0,0-7 1,0 0-65,0-1 0,0 6 1,0-8-1,0-2-40,0-3 1,-8-3 0,0 1-97,3-1 1,-8 1-509,-2-1 416,4-10 215,-9-13 0,17-28 13,-5-26 1,6-13-1,2-17 1,0 6 27,0 6 0,0-5 0,-3-3 0,-2-4-4,-3-12 1,-2 1-1,5-10 1,-5-1 15,-3 1 0,5-3 0,-7-6 0,-4 4 24,-1 1 0,4 12 0,1-4 0,-1 9-46,4 7 1,-7 5-1,9 11 28,-3-1-145,-2 11 139,2 3 1,3 40 0,10 17 0,0 17 22,0 13 0,0-2 0,0 9 0,0 4 31,0 2 0,0 10 0,0 1 0,0-1-19,0 3 1,0 0 0,0 5-1,0-8-20,0-4 1,0-6-1,0-3 1,0-5-65,0-2 1,0 0 0,0-6-11,0 4 0,0 7 17,0-8-518,0-10 442,0-21 0,0-18 57,0-21 0,0-17 1,0-21-1,0 2-17,0 3 0,0-8 1,0-7-1,0-8 8,0-6 1,0-2-1,0 3 1,-3-8 41,-5-5 0,3 7 1,-10 6-1,-1 7 112,3 8 0,-7-2 0,7 10-59,0 2 0,-8 3-68,6 3 23,-6 20 1,8 10 0,6 32 0,4 15 4,3 10 1,-8 8 0,0 5 0,3 11-8,3 10 1,2-3-1,0 8 1,0 0 20,0 5 1,0 5 0,0 3 0,0-3 45,0-5 0,0 3 1,2-13-1,3-8 35,3-11 1,0-7-158,-8-2-122,0-21 1,0-13-1,0-34 101,0-18 1,0-20-1,0-3 1,-3-2-17,-4 2 0,1-16 0,-6 3 0,-1-7 55,0-3 1,5 2-1,-7-4 1,-3 2 22,-3-3 1,5 0-1,1 3 1,-3 8 30,-3 5 0,1 10 1,2 2-1,2 4-83,-2 4 1,5 3-11,-2 3 31,-1 10 1,3 17-1,6 27 1,1 21 121,-1 12 1,4 13-1,-5 3 1,6 2-27,2 5 1,0-2 0,0 5-1,0 6 5,0-1 0,0 3 0,0 2 0,0 6-14,0-1 0,2-2 0,4-10 1,4-1-78,3 1 0,-8-11 0,5-2 1,-2-3-1,0-10 0,-3-26 1,-3-36-1,-2-29 0,0-9 1,0-4-1,0 1 0,0-5 1,-2-6-1,-3-5 0,-6-5 1,1 0-1,-3 0 0,3 6-159,0 1 0,-9 4 1,7 2 257,-1 5 0,-8 5 0,8 11-9,0-1-129,-7 1 0,2 18 1,-6 20 106,11 28 1,1 32-1,4 18 1,3 15-4,2 13 1,3-47-1,0 1 1,0 3 0,0 1-1,0-3 1,0-1 21,0 0 1,0 0 0,0 3-1,0 1 1,0-3 0,0-1-1,0 1 1,0 0 30,0-2 0,0-1 0,3 35 0,2-11 1,3-9 330,-3-11-785,-3-15 174,9-6 0,-9-40 0,6-17 0,-5-17 134,-3-13 1,-8-5 0,0-14-1,0 1-89,-2 3 1,5-9-1,-8 11 1,0-10 73,0-6 1,5 1 0,-7-9 0,-1 1 27,4-5 0,-9 5 0,5 4 0,-4 4 137,-3 7 0,-1 0 0,4 21-123,4 3 0,-15 15 59,0 12 0,8 27 1,3 28-1,7 20 112,8 14 1,-6 15 0,4 7 0,1 6-24,4 0 0,2-41 0,0-1 0,0 37 0,0 0 57,0 2 1,2-2-1,4-1 1,1-7-3,-2-8 0,6 3 1,-4-13-152,-1 5-626,7-18 407,-11-5 0,8-39 0,-10-18 134,0-23 1,0-23 0,0 0-68,0-1 0,0-15 0,0 3 1,0-8-1,-2-7 79,-6-4 0,6 41 0,-1 0 0,-3-2 1,-1 1-1,1 0 0,-1 1 42,-6-45 0,0 2 0,-5 21 0,3 7-50,-3 6 1,5 12 92,-3 9 1,-2 22 0,-7 11 35,1 23 0,-1 18 1,14 18-1,1 11 19,0 10 1,2 5 0,8 7 0,0-4 43,0-3 1,2 7 0,4-4-1,4-1 6,3-4 1,-8-6 0,5-2-69,1-1 1,-6-9 0,8-6 130,-3-5-957,-2-13 554,2-3 1,-7-40 0,2-17 0,-8-14 112,-5-9 1,1-15 0,4-5 0,-2-2 10,-3-6 0,-7-2 0,4-1 1,-1-9 38,-6-11 1,-1 10 0,1-2 0,3 7 83,-3 8 1,-3 13-145,-2 8 1,-10 5 70,-6 3 0,5 28 0,6 23 96,10 29 1,8 25 0,10 5 0,0 11-45,0 10 1,2 11 0,6-1-1,7-2 50,-5-44 0,1 0 0,10 44 0,-3 5 0,-3-8-31,3-5 1,3-18 0,2 3-116,0-3 1,-2-3-785,-6-2 359,6-5 0,-21-37 466,0-20 0,-21-41 0,-15-31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9:42:23.080"/>
    </inkml:context>
    <inkml:brush xml:id="br0">
      <inkml:brushProperty name="width" value="0.68571" units="cm"/>
      <inkml:brushProperty name="height" value="0.68571" units="cm"/>
      <inkml:brushProperty name="color" value="#004F8B"/>
    </inkml:brush>
  </inkml:definitions>
  <inkml:trace contextRef="#ctx0" brushRef="#br0">1997 70 7666,'-11'-26'983,"9"-5"0,-8 29-492,10-9 1,0 32-1,0 10 1,0 2-1,0 6 1,0 0-234,0 7 1,0 1-161,0-1 602,0-10-782,0-2 7,0-11 161,0-10-94,0-44 15,0 10-3,0-43 1,0 28 31,0-11 78,0 21-39,0-5 101,0 18-151,0 1 0,0 6 60,0 22 0,0 5-25,0 25 1,0-5 0,0 13-3,0-5 0,0-10-66,0 0 1,0-8-46,0 7-46,0-20-25,0 3 62,0-21 0,0-28 27,0-11 0,0-2-38,0 2 30,0 21 22,0-23 121,0 36-79,-11 36 0,9-3 0,-6 39 48,5-10 0,3-14 0,0-4-41,0 2 0,-2-4-56,-6 1 0,5-15-154,-4 8-115,4-20 94,3 20 208,0-29 135,0 19-83,0-8-47,0 10 81,0 0-19,-10 11-45,7 2 1,-7 10 54,10 1-31,0-22-23,0 17-7,0-27-3,0 29 35,0-18 29,0 7 84,0-9 2,0-1-164,0 10 1,0-12-40,0 10 97,0-21 0,10 31 107,-7-25-48,7 28 12,-10-19-136,0 9 8,10 0 127,-7-9-66,7 9 60,-10-1-288,0-7 54,0-3-39,0-2 160,0-8-12,0 0-115,0 7 136,0-17-111,0 18 130,0-8-33,0 10 67,0-10-32,0 7-34,0-17-11,-10 17-263,7-7 285,-7 11-241,10-12 246,0-1 40,0-1 91,-10-7-934,7 17 729,-7-7-52,10 0-2,0-3 383,-21-10-976,16 0-1,-26 0-3,18 0 864,0 0-771,-7 0 350,7 0-444,-10 0 0,0-10 972,10 8-144,-8-9 175,18 11-302,-17 0 0,17 0 0,-17 0 16,7 0-10,0 0-261,-8 0 162,19 0-172,-19 0 288,8 0-8,0 0-18,-7 0-11,7 0 9,-11 0 71,1 0-58,0 0-8,10 0-1,-8 0-4,9 0-2,-12 0 6,1 0 1,0 0 5,10 0-5,-8 0 2,9 0-1,-12 0 10,11 0 0,-7 0-12,17 0 3,-17 0-7,7 0 3,-11 0 2,1 0 0,0 0-7,0 0-14,-11 0-4,9-10 197,-19 7-207,18-7 196,-8 10-183,11 0-13,0 0 11,0 0-12,0 10-25,-1-7-245,1 7 206,0-10-115,0 0 219,0 0-8,-1 0 0,1 0-14,0 0 57,0 0 14,10 0-16,-8 0-41,8 0-18,0 0 6,-7 0 17,17 0-8,-17 0-5,7 0-44,-11 0 8,1 0-8,10 0 56,-7 0 5,7 0-7,-10 0-23,-1 0-28,1 0 41,0 0 18,10 0-30,-8 0 4,9 0 12,-1 0 9,2 0 9,1 0-31,-3 0-17,0 0 27,3 0 16,0 0-21,-3 0 8,0 0 4,-8 0-6,19 0-1,-19 0-2,18 0-1,-7-10 372,0-3 84,7-21 153,-7 9-5,10-19-22,0 18-63,0-18 50,0 18-69,0-7-368,0 10-41,0 10-135,0-8-6,0 8 64,0-10 0,0 0 0,0 0-6,0-11-37,0 8-119,0-7 28,0 20 119,0 3 1,-8 38-25,0 11 0,1 2 25,7-2 0,-8-8-29,0 7 1,0-15 4,8 8 1,0-7 19,0 14 0,-2-15-103,-6 8-184,6-20 41,-9 20 106,11-29 125,0 9 82,-10-1-335,7-8-83,-7 19 187,10-18 253,0 7-20,0 0 35,0 3-130,0 10 0,-10-10 80,7 8 200,-7-18-592,10 17-13,0-17 320,0 17 187,0-17-139,0-24 0,0 1-24,0-27 1,0 21 239,0-4-203,0 9 1,0-23 224,0 5 0,0 11-238,0-3 0,0 16-1,0-16 2,0 20 0,0-30 0,8 23-144,-1-21 86,1 21-72,2-23 73,-7 26 38,7-29-34,1 18-55,-9-18 70,8 18 206,-10-18 15,0 19 38,11-9-182,-9 11 15,9-11-57,-11 9 0,0-11 121,0 5-61,0 15 89,0-15-56,0 8-74,0-3 14,10-7 0,-7 7 5,4-5 14,-4 15-61,-3-25 37,0 26-32,0-29 27,0 18-44,0-7 130,0 9-26,0 1 11,0-10-62,0 7 0,0-10-35,0 5-4,0 15 8,0-25 2,0 26-16,0-19 13,0 0 5,0 9-1,0-9 0,0 11 0,0 0-1,0 0 0,0-11 0,0 19 0,0-16-21,-10 18-133,7-10 168,-7 10-105,10-8 81,0 18-4,-11-17-81,9 17-64,-9-17 223,11 17 331,0-7 82,0-1-347,11-2-281,-9 1 230,19 1-385,-8 11 123,10 0-114,0 0-110,0 0 20,1 0-24,-1 0 249,0 11 67,0-9 219,1 19 213,-12-19-169,9 9 12,-8-11-161,10 0 102,0 0-77,1 0-163,-1 0 99,0 0-159,0 0 193,-10 0-74,8 0 119,-8 10 254,10-7-334,0 7 291,0 0-39,0-7-117,1 17 198,-1-17-210,0 7 94,-10-10-429,8 0 173,-8 0-85,10 0 10,-10 0 116,7 0-157,-7 0 198,0 0-147,8 0 112,-8 0 15,10 0 22,0 0 35,0 0-12,0 0-36,1 0 16,-1 11 153,0-9-101,0 9 121,0-11-181,1 0-14,-1 0-34,-10 0-11,7 0 21,-17 0-123,18 0 100,-19 0-98,29 0 128,-5 0-17,20-11 1,-7 6-19,0-10 13,-21 9-34,23-4-10,-26 10 69,29 0-10,-18 0-8,8 0 39,-11 0-40,0 0-33,0 0 62,0 0 28,1 0-175,-11 0-474,7 0-364,-17 0 953,7-10 123,-31 7-43,6-7 177,-19 0-108,11-3 69,-10 0-54,17 2 77,-15 11-210,18 0-112,-20 0 67,7 0-165,-7 0 104,9 0-75,1 0 50,0 0-79,0 0 210,0 0 0,-1 0 0,1 0 0,0 0 0,0 0 0,-1 0 0,-9 0-14,7 0-7,-7 0 11,9 0-20,-9 0-1,7 0 12,-7 0 2,-1 0-14,8 0-2,-7 0 15,10 0 3,-1 0-42,11 0 19,-7 0 53,17 0-56,-17 0 5,7 0-51,-10 0 71,-1 11-10,11-9-17,-7 19 166,17-8 202,-17 10-191,17 0 6,-7 1 0,10 1 54,0 6 1,0-10-20,0 10 1,2-16 68,6 16 1,0-8-13,15 16 1,-10-18-146,18 2 1,-8-2-124,16 10 0,-16-13 66,8 5 0,-8-3-86,16 11 1,-11-2-24,3 9 1,3 9 9,-4 7 0,1 0-39,-7-7 1,-1-1 56,0 0 1,0-7 38,0 0 0,-2-16-120,-5 8 0,4 8 19,-4 15 0,4 8 211,4-8 9,-12-10-188,9-11 1,-11-33-363,6-15 414,-6-6 0,0-31 0,3 6 7,0-3 0,5-2 0,-7-1 19,2-2 0,-8 0 1,5 7-1,-2 1-12,-1-1 0,1-7 1,-8 0-1,0 2-25,0 3 0,0 3 0,0 0 0,0-1 5,0 1 1,0-3 39,0-5 439,0 15-341,0-5 0,8 47 1,0 20 1,2 26 0,-5 23-1,3-7-30,-3-6 0,0 5 0,0-2 0,3 5-9,-3 3 0,0-8 1,1 0-1,1 0-6,-2-3 1,1 3-35,1 0 0,-4-3 0,5 11-38,-6-14 1,1-14-69,5-4 125,-6-20-108,8 13 32,-10-28 0,11 2-78,4-20 1,-2-3-1,0-21 1,-3-2 25,-4-3 0,-4-5 0,-2-3 0,0-5 4,0-2 1,0 5 0,0-5 46,0 2 1,-2-8 20,-6 4 63,5 4-39,-17 10 1,7 40 0,-8 27-15,6 22 1,-3 19 0,10 1 0,3 5 124,2 3 1,3 0 0,0-1 0,0 1-65,0 0 1,0-11-1,0-5 1,0-5 33,0-3 0,0-7-119,0 0-224,0-11 132,-10 6 1,5-42 0,-8-15 108,2-16 1,1-7-1,5-1 1,-3 1 27,3-1 0,0-9 1,0-6-1,-3-5-26,3-3 0,0-7 1,-1-1-1,-4 4 42,-3 1 0,8 6 0,-5 3-2,-1 2 0,6 3 48,-10-3-51,10 15 1,-16 42 0,8 31 71,0 23 0,3 28 1,7-4-1,-2 4-49,-3 3 0,1 5 0,7-8 0,0-2-37,0-3 0,0-2 0,0 0 0,0-3 23,0-6 1,0-4 0,0-10-132,0-1-452,0 0 453,0 1 0,-8-34 1,0-21 69,3-23 0,3-15 0,2-8 0,0-8 33,0-5 1,-8-11 0,0-2 0,0-2-17,-2-6 1,7-2 0,-7 0-1,2 4 28,1 9 0,-9 7 1,6 9 47,-3 6-37,-3 6 0,-9 24-93,-6 25 1,13 18-1,-3 44 1,8 2 150,8 3 0,-5 3 1,2-1-1,3 1-78,2 0 0,3-1 1,0 1-1,0-3-1,0-5 1,0 2 0,0-10 0,0-2-22,0-3 1,0-10-171,0-1 68,0-9-141,0 4 1,-2-35-1,-4-19 319,-1-20 0,-4-13 0,6-1 0,-2-6-81,1-6 1,-4-11 0,2 1 0,1-1 29,-4-1 1,6 14 0,-8-5 51,3 3 1,-8 3 14,2 2 6,-4 16 1,-3 28 0,-1 28-55,1 26 0,10 18 0,6 16 0,4-3 27,3-5 1,0 10 0,0-8 0,0-2-32,0-2 1,0-6 0,0-8 0,0 1-47,0-1 0,0-7 52,0-1-333,0-9 92,0-6 1,0-18 157,0-20 0,0-19 0,0-20 0,0 2 41,0 3 1,0-7-1,0-6 1,0-3-30,0 3 1,0-5 0,-3 8 31,-4 0 0,-4-6 63,-4 11 1,-8 13-116,-1 18 0,9 23 1,-6 23-1,6 15 77,2 14 1,5 7 0,-5 8 0,3 0 57,5 3 1,0-13 0,0 12 0,-3-4-51,3-6 1,2-2 0,3-11 42,0 1 0,0-1-30,0 1-52,10-22 0,-7-1-252,5-32 0,-6-18 1,-2-28 243,0 2 1,0 1-1,0-3 1,0-6-35,0 1 1,0-8 0,0 5 0,0-5 9,0-3 1,-7 3-1,-4 5 131,-2 8 1,-2-2-60,-8 1 0,-3 22-83,-5 17 1,5 24 41,-5 15 1,8 11 0,7 12 0,6 1 0,2 2 127,1 5 1,-1-5 0,8 5-1,0-5-81,0-3 1,0 1 0,0-1 29,0 1 0,8-1 144,-1 1-112,1-11-143,2-13 0,11-21-78,10-25 1,-10-15-1,-14-32 1,-4 0 28,-3 1 0,0-9 0,0-4 0,0-6-8,0-7 1,-3 42 0,-2 0 0,-5-45 0,-3 8-29,-5 10 0,5 18 54,-2 8 1,-11 25-35,-13 29 1,16 26 0,2 44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9:42:33.951"/>
    </inkml:context>
    <inkml:brush xml:id="br0">
      <inkml:brushProperty name="width" value="0.34286" units="cm"/>
      <inkml:brushProperty name="height" value="0.34286" units="cm"/>
      <inkml:brushProperty name="color" value="#CC0066"/>
    </inkml:brush>
  </inkml:definitions>
  <inkml:trace contextRef="#ctx0" brushRef="#br0">1254 139 6882,'13'0'638,"-1"0"-570,-4 0 1,-3 0 0,8 3-86,-2 5 0,4 4 1,-5 9-1,1-3-5,-1-2 1,5-1-1,-4 6 1,-1-3 33,0-3 1,6 1 0,-6 4 0,0-2-23,1-2 1,4-1 0,-4 6 0,-1-3 10,0-2 1,6-1-1,-6 8-2,3 0 1,0 1 0,5-1-4,-3 0 0,-7-2 0,5-3-48,-3-3 0,-2-7-74,-8 7 26,0-9 0,-3 1 65,-4-14 0,4 1 1,-7-7-1,2 1 11,0-1 0,-10-3 1,5-7 21,0 0 1,-5 0-1,8 2 1,0 3-3,-1 2 1,-7 1 0,5-8 3,1 0 0,-6-1 1,7 1-1,-2 0 55,-5 0 0,0 0 0,0-1 94,3 1 0,10 0-33,-3 0 0,5 7 71,3 1-142,0 10 1,3-6-1,5 14-34,7 5 0,3-3 0,0 8 1,-2 0 31,2-1 0,-5 4 1,2 7-6,3 0 1,3 1 0,2-1-5,0 0 0,-2 0 1,-3-2-1,-3-3 0,3-3 22,3 3 1,-6 3-1,1 2 1,-1 0-49,-2 1 0,5-1 0,-7-3 0,2-2-22,5-2 1,-8-1 0,0 9 0,-2-1-57,0 0 1,2-7-203,-2-1 65,-6-10 0,-2 5 146,-15-10 1,-6-10 0,-2-5 0,0-9-21,0-6 0,7 4 0,1-5 0,-3 5 25,-3 3 0,0-3 0,3-2 1,3-3 21,-3 2 1,0-4-1,0 2 1,2 3 23,-2 2 1,5 3-1,0-1 1,0 1 124,1 0 1,6 0 0,-4 2 225,0 6-255,7-6 1,-7 21 0,12-3-47,6 9 0,5 19 0,10-1-10,0 1 1,3 4 0,3-1-1,2 3 1,-3 0 18,-2 2 0,2-7 1,0 5-1,-2-5 7,3-3 0,-4 0 1,-7 1-21,-2-1 1,-3 0 0,5-2 0,-5-3 13,-3-3 0,-2-7-456,-8 7 273,0-9 0,-10 1 0,-6-14 0,-5-9-17,-2-5 0,0-10 1,0 1-1,0-1 9,-1-3 0,1 8 1,0-7-1,2 2 84,6 0 1,-6 0-1,8 8 1,-2 0 75,-1-1 0,11 9 0,-5-1 198,0-2 233,7-2-334,-18 7 0,29 15 0,0 19-53,10 7 0,5 3 1,0-5-1,1 2-4,-1 3 1,0 8 0,0-8 0,0-3-20,1-2 0,-1-3 0,0 1 0,-2-1-14,-6 0 0,6-2 0,-8-3-67,0-3 45,7-10 0,-17 3-102,4-16 0,-12-5 0,-5-10 0,-3 0-24,-5 0 0,-3-3 0,-2-2 0,3-3 40,4 2 1,-5-4-1,6 2 27,-6 3 0,1 2 1,2 3 90,2-1 1,11 9 571,-3-1-278,6 11 1,20 13-213,5 15 1,5 6-1,-7-6 1,-3 0-40,-2 0 0,-1 0 0,8 1 0,0-1-132,1 0 1,-9-2-1,1-3 1,-1-3 22,-2 3 0,5-5 1,-8 0-1,1 0-47,-1 0-182,-2-8 138,-8 5 1,-11-28 32,-4-5 1,2-5 0,-2 4 0,-4 1-10,-1 0 1,4 0-1,1 0 1,-1-1 101,4 1 0,-9 0 0,8 0 3,0 0 0,-8-1 66,6 1 1,5 8 359,2-1-317,5 11 0,3-3 0,3 16-95,5 7 0,5 6 0,10 2 1,-3 3-11,-4 5 1,5-5 0,-6 5 0,3-5 2,-2-3 0,4-8 0,-7 1 0,3-1-4,-1-2 1,-7 8-40,7-6-2,-10-5-29,6 1 1,-11-14 25,0-5 0,-11 3 1,-2-10-1,-2-3-47,0-3 0,2-2 0,-5 0 0,2 0 41,-2-1 1,5 1-1,-2 0 1,-1 0 32,3 0 0,-5 7 0,8 1 2,-3-3 17,8 7 0,-5 3 97,10 16 0,7 5 1,4 13-1,2 2-34,5 3 1,0 0-1,0-5 1,-3 2-27,3 3 1,0 0 0,0-8 0,-2 1 8,2-1 1,-5 0-1,0 0-29,-3 0 1,5-7-190,-7-1 75,0-9 0,-8 1 1,0-14-17,0-9 0,-3-5 0,-2-2 1,-3 0 28,3 0 0,-5 0 0,0-1-37,-3 1 1,5 0 88,-7 0 140,9 10-31,-4 3 1,18 30 0,2 9-9,3 4 1,-5 8-1,5-10 1,-3 0 3,-5 3 0,5-6 0,1 8-20,2-2 1,-8-3 0,5-8 0,-2 0 38,0 0 1,7 1-160,-7-1 72,0-10 1,-8-6-1,0-14-148,0-9 1,0-4 0,-3-4 0,-2 1-3,-3 0 1,-2 0 0,5-1 0,-3 1 86,3 0 1,-6 0 0,4 0 0,1-1 25,4 1 0,-1 10 0,-2 3 19,-3 0 1,1 10 21,7 0 0,0 10 1,0 13-1,2 0 51,6 1 0,-3 7 0,8 2 0,0 3 36,0 5 0,-5-7 0,4 0 0,-1-4-17,-6 1 0,5 0 0,-2-7 12,-3-1 1,5-8-201,-2 1 0,0-9 31,-8 9 0,0-13 11,0-3 0,0-11 0,0-12 1,0 0-26,0 0 0,-3-8 1,-2 0-1,-3 2 42,3 4 0,-5 1 0,2-1 4,3-6 0,3 13 0,2-6 0,0 4 39,0-1 0,0 6 69,0-1 1,0 14-5,0 2 1,0 18 0,0 13 0,0-3 4,0-2 0,0 5 0,0 0 0,0-3 0,0-2 0,0-3 0,0 0-47,0 0 1,0 1-77,0-1 0,0-8 66,0 1-117,0-11 1,0 3 75,0-16 0,0-5-10,0-10 0,0 0 1,0-1-1,2 1 4,6 0 0,-6 0 0,6 0-85,-5-1 32,-3 11 96,0 3 1,0 28 0,0 5 0,0 6 30,0 4 1,0-4 0,0 7-1,0-3 16,0-4 0,0 4 0,0-2 1,0-3-17,0-2 0,0-10 1,0-1-48,0 3 1,0-5-157,0 3 86,0-11 4,0 5 0,0-28 26,0-5 0,0 2 0,0 6 0,0-3-11,0-3 0,0-2 1,0 0-1,0-1-64,0 1 1,0 8-3,0-1 165,0 11 1,-3 28 14,-5 16 1,6 7 0,-6-17 0,6 4 32,2 3 0,0-7 1,-3 2-1,-2-5 10,-3-3 1,0 0-122,8 0-54,0 0-21,0-10 62,0-2 1,0-14 0,0-5-4,0-7 0,0-6 1,0-2 6,0 0 0,8 0 34,0-1-9,0 11 0,-8 6 0,0 14 18,0 9 0,0 5 1,0 2-1,0 0 31,0 0 0,-8 0 0,-3 1 0,1-1-20,0 0 1,0-2 0,4-3 3,-1-3 0,-4-7-56,4 7-36,4-10 319,-7 6 46,10-11-192,0-21-45,0 16 0,0-18-20,0 15-56,0 5 208,0-7-159,-11 31 0,9-13-12,-6 15 1,-2-13-15,2 6-25,0-11 25,8 15 17,-10-17 1,5 15-3,-11-10 0,11 2-12,-3-2 0,6-3-30,2 10 0,-3-9 38,-4 1 0,4-2 80,-5 3-77,6-5 1,2 10-1,-3-8-7,-5 3 0,6 2-52,-6-2 17,5-6 0,1 11 30,-6-5 1,6-3 26,-6 10 1,3-9 27,-3 1-47,5 6 0,-15-8-27,11 11 0,-1-8 0,5 4-8,-5-1 0,3 4 1,-10-7 1,7 7 3,-7-7 0,9 3 0,-1-4 0,2-4 1,-3 5 3,5-6 0,-10-2 0,8 3 0,-3 4 0,-2-4 0,2 5 0,3-6 0,-10-2 0,10 3 0,-3 5 0,3-6 0,-3 6 0,5-5 0,-15-1 0,11 6 0,-4-6 46,4 6 0,4-3-3,-5 3 1,3-5 12,-3 4-2,6-4-48,-9-3-20,1 0 16,8 0 0,-11 0-6,5 0 0,3 0 2,-11 0 2,11 0 0,-8 3 16,6 4-8,4-4-8,-7 7 27,-1-10 0,6 0 12,-10 0-29,10 0 1,-8 0 6,5 0 1,5 3 34,-4 5-31,-6-6 1,8 8 20,-11-10-33,11 0 0,-8 0 0,8 3 46,-3 5-57,0-6 1,6 9 20,-6-11-58,6 0 32,-9 0-2,1 10 1,5-7 2,-11 4 0,9-4-11,-9-3 0,8 0 10,-7 0 1,10 2-1,-6 4-4,1 1-4,7 1 6,-17-8 0,15 0 5,-11 0 9,11 0-3,-16 0 0,16 0 0,-10 0 0,7 0-1,-7 0 0,7 0-1,-8 0 0,1 0 0,-8 0 1,-1 0 1,9 0 5,0 0 0,7 0 11,-8 0 0,9 0 5,-9 0 0,8-8 6,-7 1 1,7-1-18,-7 8 0,7-8-13,-8 0-6,11 1 17,-15 7 1,17-3 0,-7-2 19,-1-3 1,6 0-20,-10 8 0,7 0-11,-7 0 1,9-10-4,-14 8 0,15-9-6,-11 11 18,11 0 8,-16 0 1,16-8-9,-10 1 0,7-1-3,-7 8 0,9-3-6,-1-4-8,-6 4 6,10-7 0,-15 7 1,10-5 0,-2 6-1,2-6-7,6-5-18,-19 0 0,16-2-23,-10-1 38,9 11 1,-6-8 4,4 6 17,5 4-6,-7-7 1,2 7 1,0-5-5,1 6 0,-1-11 0,0 5-1,0 6 0,1-11 0,-1 5 0,-2 5 0,2-4 0,3-4 0,-11 4 0,11-4-1,-3 4 1,-2 1-2,2-9 1,-10 10 0,5-16 1,1 16 0,1-8-1,1 3 1,7-1-1,-4 4 0,1 4 28,-1-5-11,4-4-11,-7-1 0,10-3-6,0 1 1,-3 10 0,-2-6-2,-3 1 1,1 5-1,7-11 1,-8 9-1,0-9 1,0 8 0,8-7 1,0 7 0,-2-5 0,-6 3 0,5 0 2,-4 2 0,4 3 17,3-11 0,-8 8-17,1-7 0,-1 7-4,8-7 1,-3 7 2,-4-7-2,4-1 0,-10-4 8,5 4-4,6-5-2,-8 9 1,7-1-1,-2 2 42,-3 1-5,0 7 1,8-9-21,0 4 1,0 3-8,0-11 1,0 8 11,0-7 1,0-1 8,0-7 1,0 8 108,0-1-17,0 11-110,0-15 1,0 14 16,0-9-80,0-1 21,0-7 20,0 0 0,0 8-12,0-1 1,0 1 9,0-9 20,0 1 0,0 8 19,0-1 1,0 8 22,0-7-6,0 10 7,0-16-44,0 8 1,0-2 0,0-1 0,8 9 21,0-9-43,0 11-6,-8-16 1,2 8-23,6-10 0,-6 8 26,6-1 1,-5 9-1,-3-9 15,0 11 43,0-16 1,0 16 8,0-10 0,7 7 4,1-8 0,0 9-7,-8-9 0,3 11-3,4-3-39,-4-5 1,15 8-25,-10-10 0,2 7 6,-2-7 0,-3 7 28,10-8 19,-10 11 1,8-5-2,-5 10 1,-5-3-18,4-4 1,-1 4-24,1-5 0,-2-2 8,11 2 1,-11-2-1,3 2 0,-3 6 0,0-9 1,3 1 1,2 7 82,-2-4 0,-5 2-84,4-3 0,-2 5 0,1-7-2,1 0 1,4 7-9,-4-5-20,-4-5 1,10 3 16,-5-5 45,-6-6-16,19 18-18,-19-17 1,16 15 6,-10-11 0,2 11 79,-2-3-52,-5 6 1,10-6-13,-6 0-30,-4 0 1,15 6-11,-10-6 0,2 6 10,-2-6 0,-6 3 1,9 0 2,-1-3 0,-5 0 3,11 8 0,-9-8 0,9 1 0,-11-1 0,16-2 0,-16 7 0,10-5 0,-7-2 0,7 2 0,-7 0 0,8 8 0,-9 0 0,9 0 0,-8 0 0,5-2 0,-3-6 0,0 6 0,-2-6 0,-3 5 0,11 3 0,-9 0 8,9 0 0,-9 0 1,6-2-3,-2-6 1,-1 5 0,-2-4 0,-3 4 5,10 3 1,1 0-7,7 0 0,-7 0 11,-1 0 11,0 0 0,9 0-32,-1 0 5,-10 0 0,7 0 3,-4 0 0,-3 0-14,2 0 1,1 0 5,7 0 0,-8 0 4,1 0 0,-11 0 0,16 0 0,-16 0 0,10 0 0,-7 0 3,8 0 1,-9 0-4,9 0 1,-9 0 0,9 0 0,-8 8-3,7-1 1,1 1 1,4-5 0,-2 2-1,-2 3 1,-8-1 0,7-7 0,-7 0 0,5 3 0,-3 5 0,0-6 0,-2 6 0,5-5 0,10-3 0,-7 7 0,-1 1 0,-7 0-5,7-8 0,-7 8 0,5 2-25,-3 3 1,0-8 0,-4 5 0,4-2-75,3 0 1,-5 10 106,7-3 0,1 6-22,7 2 1,-8-2 0,-2-3-32,-3-3 0,6-7 0,-6 5-8,3-3 0,-5 8 1,5-2-34,-3 4 0,-2-4 1,-6-3-1,4 0-114,1 0 0,1-6 0,-8 9-137,0 2 0,8-5 0,-1 2-487,-1 3 1,-4-5 282,-2 3 0,0-9 1,-2 6 545,-6-3 0,-5-2 0,-10-8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9:42:39.152"/>
    </inkml:context>
    <inkml:brush xml:id="br0">
      <inkml:brushProperty name="width" value="0.34286" units="cm"/>
      <inkml:brushProperty name="height" value="0.34286" units="cm"/>
      <inkml:brushProperty name="color" value="#CC0066"/>
    </inkml:brush>
  </inkml:definitions>
  <inkml:trace contextRef="#ctx0" brushRef="#br0">1904 720 6081,'-3'23'159,"-2"1"0,-3-1 96,3 0 0,0 8 1,0 2-1,-3 4-161,3 4 0,-5 0 0,-1 0 0,1-2-23,0 2 0,2 1 0,6-1 1,-4-5-28,-1-3 1,-1 6 0,8-5 0,0-1-5,0 1 1,0-3 0,0-8 0,0 0-52,0 0 0,0-7 163,0-1-141,0-10 0,0 3 0,0-16 1,0-7-1,-3-6 0,-2-2 1,-3 0-185,3 0 0,3-8 0,2-3 0,-3 1 136,-5-1 1,6-7 0,-6 2 0,5-2 0,3-3 0,0 0 13,0-5 0,0-2 8,0 4 0,0 3 0,0 3 0,0 5 1,0 2-1,-2 6 93,-6 2 1,6 11 91,-6-1-130,5 11 0,-4 8 0,-4 20 0,1 13 1,0 8-1,2 5 203,-2 5 0,7-2-194,-5 10 1,-2-11 0,2 3 0,0-5 8,-2-2 0,8-1 0,-9-2 0,3-3-27,1-2 1,-1-11 0,8 3 37,0-5 0,0-3-209,0 0 168,-10-10 0,7-5 1,-5-16-42,6-7 0,2-1 0,0-4 0,2-6-14,6 0 0,-5-7 0,4-1 0,-4-2 10,-3-5 0,3-3 0,2-2 0,2-3-30,-1-6 1,-4-1-1,-2-9 1,0 6-60,0 2 1,0 3 0,0 8 0,0 2-4,0 5 106,0 5 1,0 27 0,0 17-20,0 26 0,-8 11 1,1 14-1,-1 4 174,-2 2 1,7 0-1,-7-2 1,2-6-62,0-2 1,-7-3 0,7-8 0,0 1-47,-2-1 1,7-2 0,-7-3 0,2-5-13,1-2 0,-1-3-24,8-8 0,0-8 4,0 1 0,0-14-14,0-2 1,0-13 0,0-15-43,0-3 1,0-8 0,3 6 0,2-3-25,2-5 1,1-6 0,-8-7-1,0-5 11,0-1 1,8-7 0,0 5-1,-3-5 5,-3-2 0,-2-1 0,0 3 0,0 3 24,0 2 1,0 13 0,0 2 0,0 14 14,0 7 0,-2 18-8,-6 16 1,3 28-1,-8 34 1,3 12 119,5 9 0,-1-6 1,1 0-1,-3-3 70,3-7 0,0 2 0,0-17 1,-3-1-97,3-5 0,3 3 1,2-3-1,-3-5 29,-5-8 1,6 1 0,-6-11-106,5-3 11,3-2-1,0-13 0,0-13 1,0-16-1,0-5-62,0-2 0,0-10 0,0-9 0,0-7-55,0-5 0,0-10 0,0 2 0,3-5 18,5-3 0,-6-7 0,6-3 0,-5 0-9,-3 0 1,0 3-1,0 7 1,0 3 32,0 5 0,0 8 0,-3 15 0,-2 8 73,-3 6 0,-2 14 0,5 11 75,-3 13 1,-2 31-1,4 18 1,-1 15 46,1 6 1,4 12 0,-1-7-1,-2 0-55,-3 2 0,1-10 1,7-3-1,-3-5-7,-5-2 0,6-8 0,-6-3 1,5-2-20,3-6 1,0-2 0,0-5-1,0-5-24,0-8 0,0-5 19,0-3-50,0-10 0,0-5 1,0-19-59,0-12 0,0-10 0,0-16 0,0-3-34,0-2 0,0-13 0,0 0 1,0-8 59,0 0 1,0 3 0,0 0 0,3-6 0,2-4 0,3-3 0,-3 0 0,-2 2-1,-6 6 1,-2 10 0,-3 7 0,3 11 0,0 8 0,0 10 0,-3 5 0,0 6 0,1 7-1,-4 13 108,-2 13 0,6 18 0,-6 10 0,0 11-19,0 9 0,5 17 0,-5 7 0,3 5 0,5 3 0,0 0 176,-3 0 1,5-3-163,-4-5 0,4-5 0,3-10 0,0-3 43,0-5 1,0 2-1,0-12 1,0-6-42,0-5 1,0-12 82,0 2-166,0-6 1,0-14 13,0-11 0,0-11 1,3-14-1,2-6-115,3-8 1,-1-5 0,-7-7 0,0-6-25,0-5 1,0-10-1,0 10 1,0-5 67,0-3 1,0-7 0,0-3 0,0-3-17,0-4 0,0 7 0,0 0 0,0 5 101,0 5 0,0-2 0,0 18 0,0 2-8,0 3 1,-2 13-1,-3 5 1,-3 6 0,-3 12 0,6 8 34,-2 10 1,-9 28 0,6 21 0,-1 13 186,1 11 0,-5 4 1,7 11-1,3 3-82,4-46 0,-1 0 0,-6 38 0,1 5 1,2-6-60,2-4 0,3 4 0,0-9 1,0-3-102,0-3 1,0-5 0,0-5 0,0-8 24,0-5 0,0-5 0,0-6 0,0-7-74,0-5 1,0-3-14,0 1 0,3-14-4,4-10 1,-4-21 0,5-17 0,-3-9-27,3-7 1,-6-8-1,6-13 1,-6-2 27,-2 2 0,0-5 0,0 0 1,0-2 33,0-6 1,3 0 0,2 1 0,3 4 32,-3 3 1,-2 3 0,-3 10 0,0 5 42,0 8 1,0 13-1,0 4 1,0 4-11,0 5 1,-8 2 0,0 3 0,3-1 12,2 1 0,-4 8-10,-1-1 0,-10 11-3,2-3 1,4 14 0,-4 6 0,1 6 12,2 8 0,-8 21 1,8 2-1,-2 5 9,-1 3 0,11 15 0,-3-5 1,3 2-17,-3 4 1,6-9-1,-6 13 1,6-7-12,2-8 1,0 2-1,0-9 1,0-4-19,0-2 0,0-10 0,0-3-12,0-3 0,0-2 44,0-7 92,0-1 0,2-10-73,6-6 0,-3-14 0,8-9 0,0-4-79,0-4 0,0-12 0,2-10 0,-5-11-157,1-2 0,-9-11 1,9 3-1,-4-10 53,1-6 1,0 1-1,-8-6 1,0 6 32,0 2 1,0 2-1,0 11 1,0 5 94,0 8 0,0 8 1,0 5-1,0 4 7,0 4 0,-3 5 67,-5 12 1,3-2-57,-10 10 1,7 13 0,-5 19 0,0 12 73,0 8 0,1 20 0,-7 6 0,7 4 23,1 6 0,-4 3 0,7 10 0,3-3-7,2-5 0,-4 3 0,-1-11-40,3-2 1,2 2 0,3-5 0,0-4 0,0-4 2,0-5 1,0 6 0,0-11 0,3-2-64,4-3 0,-4-3 0,7-2 0,-2-6-1,0-7 1,0-5-210,-8-3 152,10-10 0,-8-5 1,9-18-1,-4-13-30,1-14 1,3-14 0,-6-6-1,2-2-126,-1-6 1,-4-4 0,-2-6 0,0-2 162,0 2 0,0-5 0,3 2 0,2 1 33,3-3 0,-1 8 1,-7-5-1,0 7 58,0 8 1,0-2 0,-2 7-1,-3 0 2,-3 0 0,-8 6 0,6 10 0,0 4-23,-1 4 0,-4 2 0,5 10 0,-1 3-7,1 3 0,-8 10-11,3-3 1,-6 5-21,-2 3 0,2 3 0,3 5 0,5 7 31,3 6 0,-1 5 1,6 5-1,-2 7 39,1 6 1,4 13 0,2 5-1,0 7-26,0 9 0,0-4 0,0 12 1,2-1 66,6-3 0,-3 8 0,8-7 0,0 2-3,0 0 0,-5-13 0,5 1 0,0-12-43,-1-4 0,-6-3 1,4-10-1,-2-5-96,-1-8 1,1-5 85,-8-3 1,3-10-145,4-6 1,-1-7-1,6-10 24,-1-13 0,4-11 1,-4-12-1,-1-3-21,0-5 0,-2-6 1,-8-9-1,0-1 31,0 1 1,0-11-1,0-5 1,0-3 14,0 3 0,0-11 0,0 9 0,0-1 43,0-2 0,-3 10 1,-2 5-1,-5 8-49,-3 5 0,8 13 1,-5 0 118,-1 8 1,1 12 0,-8 1-42,2 10 1,9 8 0,-6 12 0,0 6 103,0 8 0,0 7 1,-5 10-1,3 11-17,-4 8 0,7 20 1,-1 0-1,2 5-5,6 3 0,0-2 0,0-9 0,-3 1-37,3 0 1,2-1 0,3 1-1,0-3-26,0-5 1,0 2 0,0-7 0,0 0-43,0-1 0,0 1 0,0-8 0,0 0 0,0-5 1,3-3-1,2 3 1,3-5 6,-3-8 0,8 2 0,0-2 5,0-2 1,5-11 0,-8-5-11,3-3 0,2-5 0,9-13-40,-1-7 1,0-14 0,-2-4 0,-3-6-34,-3-10 1,-10-5 0,6-10 0,-4 2-38,1-3 1,0-4 0,-8-6-1,0-3-27,0 4 1,0-1-1,0 0 1,-3-2 102,-4 2 0,1-5 0,-6 5 0,-1 6-31,0 4 1,-3 14-1,-4-4 1,2 9 107,2 7 1,3 6 0,-5 10 72,3-1 0,-1 9 1,-7 2 40,0 3 1,7 2 0,1 8-76,-3 0 1,-3 3 0,-2 4-43,0 9 0,2 4 0,3 4 0,3-1 4,-3 0 0,5 3 1,0 5-1,0 7 0,0 6 0,8 3 0,-5 2 1,2 5 21,0 8 1,0 7 0,8 4-1,0 1 6,0 1 0,8-10 0,0 7 1,0-8-21,2 1 0,-5-9 0,8 1 0,0-5-1,0-6 1,-6 6-1,6-16 1,-2 0-98,-6-5 0,5-5 1,-2-3-1,0-2-16,2-6 9,-8 6 0,11-19 20,-5 6 1,2-16-1,8-10 1,-5-10 10,-2-11 0,4-7 0,-7-8-60,-3-8 1,-2-5 0,-3-3 0,0-2 0,0-6 9,0-7 1,0 3 0,-3-3 0,-2 0 8,-3 2 1,-10 1 0,5 9 0,-2 4 45,-1 9 1,1 9 0,-6 7 0,3 3 63,3 2 0,7 18 0,-8 1-37,-2 7 1,-2 5 0,-3 11 51,-1 5 1,4 15-1,2 18 1,2 13 45,-2 16 1,5 2 0,0 13-1,3 0 5,5-2 0,2-3 0,1-11 0,-3 1-52,-3 0 0,0-9 1,8-1-1,0-1-43,0 0 1,8-7 0,0 2 0,-3-8-33,-3-7 1,6 2-1,0-10 16,-3-2 0,5-11-185,-2-3 190,0-10 0,2 3-4,6-16 0,-4-7 1,1-16-1,0-5-120,0 0 0,-5-16 0,5 6 0,0-6-175,-1-5 1,-6-4-1,1-14 85,-4-3 187,-3 11 1,0-5 0,0 8 0,-3 2 29,-4 3 0,1 4 1,-6 12-127,1 4 136,-7 5 0,13 11 0,-10 0 109,-3 0-144,-3 10 1,5 2 27,1 11 0,0 0 1,-9 3 315,1 5-291,10-6 1,-7 27-1,7-3 1,-3 4 33,1 4 0,10 15 0,-6-3 0,4 3 9,-1 0 0,0 6 1,8-1-1,0 0 6,0 3 0,0-16 0,0 5 0,0-2-31,0 0 0,8-8 1,0-2-1,-1-3-64,4-1 1,-6 1-1,8-7 44,-3-1 1,8-3-19,-3-4 0,6-6 0,0-12-46,-6-6 1,3-8 0,-10-12 0,0-5-1,-1-4-107,1-4 1,0-5 0,-8-6 97,0-2 0,0-10 0,0 2 0,0-3-79,0 3 96,0-5 0,-8 21 0,-2-3 5,-3 8 1,5 12-1,-5-2-23,3 6 61,-8 1 0,13 9 0,-11 2 34,-2 3 1,-2 2-1,-4 10 7,1 6 1,8 13 0,-1 10 0,1 0 61,2 2 0,-5-4 1,8 9-1,-1 1-57,1-3 0,0 5 1,4-10-1,-1-2-48,2-4 1,-1-4 0,1-3 7,-2-2 215,-1-11-41,8 5-164,0-31 1,2 6 0,4-16 0,1 3-51,-2-3 0,6-5 1,-4-11-1,-1 1 3,-4-1 0,6 4 0,0 1 0,-3 6-132,-3 3 0,-2-6 1,0 8 75,0 3 1,0 2 107,0 3 24,0 10-9,0 2 0,0 14 1,0 5 72,0 7 0,0-2 24,0 3 0,0-9 78,0 9 1,3-11-151,5 3 0,-3-6 1,10-4-37,3-6 1,-5 3 0,3-11 10,2-2 0,-5 5 0,0-2 1,0-1-125,-1 4 1,1-9 0,5 8 0,-5-2 15,-2-1 0,7 1 1,-3-6-1,3 3 48,-2 2 0,4 9 0,-4-6 0,4 0-9,4 0 25,-12 8 1,9-13-1,-5 8-6,4-3 1,-4 5-1,-1-5 1,3 0 1,3 0 1,-6 0 0,1-5 0,-1 3-3,-2-3 1,8 5 0,-8-3 0,2 1-1,1 2 0,-1-5 0,8 8 2,0-3 0,-7 8 0,-1-3 0,1 3 7,-3-3 1,7 5 0,-4-7-9,5 0 1,-6 7-1,0-5 31,4 6 0,-7-1 6,4-4-66,-1 4-449,9-7 383,-12 10 0,-1 2-115,-11 6 1,0-3-1,-3 8 90,-5-3 0,3 6 1,-10-6-1,-3 0 1,-3 3-1,-2-2 105,0-1 0,0 0 0,-1-5 0,1 3-29,0-3 1,0 6 0,-1-4 0,-1 1-5,-6 2 0,5-7 1,-5 7 27,5 1 1,3-9 0,0 9 0,0-4 42,-1 1 1,9 2-50,-1-2 249,11-5 1,-5 10 0,13-8-85,4 2 1,6 1 0,10-8-1,1 0 51,-1 0 1,0-2-1,0-4 1,-2-4-109,-6-3-59,6 8 0,-6-8-18,16 5 0,3-2 0,5-5 68,-8 7-95,-6 5 0,-1 3 0,-1 0 15,0 0 0,-8 0-328,1 0-838,-1 0 920,-2 0 0,-2 3 0,-14 2-598,-5 3 850,6 10 0,-19-16 0,8 9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9:42:45.600"/>
    </inkml:context>
    <inkml:brush xml:id="br0">
      <inkml:brushProperty name="width" value="0.34286" units="cm"/>
      <inkml:brushProperty name="height" value="0.34286" units="cm"/>
      <inkml:brushProperty name="color" value="#CC0066"/>
    </inkml:brush>
  </inkml:definitions>
  <inkml:trace contextRef="#ctx0" brushRef="#br0">1625 302 6615,'0'-13'657,"3"3"-491,5 10 0,-3 0 0,10 0 0,3 0-214,3 0 0,-5 0 84,-1 0 0,-7 0 0,5 3 1,0 2-29,-1 2 0,-4 1 0,5-5 44,-3 5-23,-2-6 1,0 19-3,0-6-2,-1-4 1,-4-1 66,5-10-47,-6 10 0,8-5 1,-7 8 45,5-2 1,-3-1-18,10-2-8,-9-6-49,4 8 1,-2-7-24,-1 5 1,1-3-6,-8 10 0,8-7 179,0 8-84,-1-11 140,4 15-162,-9-17-69,9 7 1,-9-2-14,6 0 0,-6 2 32,6-2 1,-3-6 0,0 9 7,3-1 1,0-5 64,-8 11-93,10-11 11,-7 15 0,7-14 21,-10 9 1,3-7 42,4 7 0,-4-7-34,5 7-31,-6-9 0,-2 7 10,0-6 0,3-4 0,2 7 155,3 0-120,0-7 0,-8 10-60,0-5 15,0-6 1,0 11 14,0-5 32,0-6-3,0 19-15,0-8 58,10 10-60,-8 0 0,9-7-43,-11-1 0,0-7 117,0 8-56,0-11 0,0 8-20,0-6 0,0-1 0,2 6 24,6-1 0,-5-1-42,4-2 0,-4-3-38,-3 10 28,0-9 1,0 6 64,0-4-14,0-5 34,0 17 0,0-14 8,0 9 0,0-7 1,0 7-35,0-10-26,0 16 0,0-16-19,0 11 1,0-9 20,0 9 2,0-1 37,0 9-57,0-1 0,0-8-21,0 1 5,0-11 0,0 8-54,0-5 60,0-6 1,-3 8-1,-2-7 1,-2 5-1,1 7 1,4 6-1,2 2 1,-3-2-1,-2-3 1,-3-3-1,3 3 64,3 3 0,2-6-67,0 1 0,-8-8-10,0 7 1,-2-10 0,5 5-1,-3 1 0,0-6 7,8 10 0,-10-9 0,5 12 0,-11-11 0,11 4 0,-3-4 0,3-4 0,-3 5 0,6-3 0,-8 0 0,-1 3 0,9 2 0,-6-2 0,3-6 0,-3 6 0,5-3 0,-4 3 0,2-5 19,-3 4 1,5-1 73,-5 1-80,-4-4 0,6 15 2,-9-10 0,10 2-31,-3-2 5,-5-6 1,8 11 6,-10-5 1,7-6 26,-8 6 0,9 3 3,-9-4 1,11 4 0,-5-6 4,-1 2-36,9 1 1,-11 0 1,5 0 0,3-1 7,-10-7 1,9 3 29,-1 5-22,-6-6 0,8 11-11,-11-5 1,8-5 6,-7 4 1,10-2 18,-3 3 0,3-5-7,-3 4 1,6-1-23,-6 1-1,-5-4 0,10 10-13,-4-5 13,-6-6 1,10 11-1,-7-8 2,-1 3 0,6 0 1,-10-8 0,10 2 0,-3 6 0,-5-5 0,3 9 0,-6-4 0,3-5 0,6 5 0,1-6 0,-9-2 0,7 0-4,-7 0 0,7 0 0,-7 0 0,7 0 1,-8 0 2,11 0 2,-15 10-6,7-7 1,-3 7 4,1-10 0,7 0 0,-7 0-2,9 0 3,-14 0 0,15 0-1,-11 0 1,8 0 0,-7 0 0,7 0 2,-7 0 19,10 0-13,-16 0 17,8 0-15,-10 0 1,7 0-4,1 0 0,7 0-8,-7 0 0,7 0-1,-8 0 0,9 0-4,-9 0 10,11 0 27,-16 0-13,9 0-1,-12 0 2,1 0 0,8 0-2,-1 0 1,8 0-22,-7 0 1,7 0 2,-7 0 0,7 0-4,-7 0 1,7 0 0,-8 0 0,9 0 1,-9 0 1,8 0 0,-4-2 1,1-6 0,1 5 0,2-4 0,3 4 0,-10 3 0,9 0 5,-14 0 1,15 0 6,-11 0 0,8 0 0,-5-2-4,3-6 0,0 5-1,2-5 0,3 6-9,-11 2 0,9 0 6,-9 0 0,9-3-4,-9-4 0,8 4 26,-7-5-19,10 6 1,-8 2 19,5 0 1,5-3 131,-4-5-29,-6 6-94,0-19 0,-8 16-11,6-10 1,-3-1-20,10-7-18,-10 10 1,13-5 12,-11 10 0,9-7 112,-9 7-12,11-10-79,-16 5 0,16-8-13,-10 6 1,7-3-10,-7 10-6,9-10 0,-4 13 0,7-8-7,-4 3 9,4 2 1,-10 5 2,6-4 0,1 1 1,-9-9 0,10 7 0,-6-5 102,1 3 1,8-8-24,-6 3 1,-3 2-48,4-3 1,-4 8-33,4-7 0,2 2 0,-8-5-42,2 3 0,4 7 36,7-8 0,-3 11 1,-2-5 66,-3 0-14,0 7 0,6-18-19,-6 6 0,6 2 3,-6-3 1,5 9-31,3-9 1,0 9-3,0-9 1,0 8 0,-2-5-5,-6 3 1,5 0 8,-4 2 1,4 3 0,3-11 0,0 9 18,0-9 1,0 9 0,-3-6-20,-4 2 1,4 1-9,-5 2 0,6-5 2,2-10 1,0 8-3,0-1 1,0 1 1,0-8 1,0 7 1,0 1 0,0 7-4,0-8 1,0 1 0,0-8-20,0-1 0,0 9 16,0 0 1,0 7-2,0-8 1,0 9-23,0-9 1,0 1 12,0-9 0,0 9-11,0-1 0,0 9 4,0-9 0,0 9 20,0-9 1,0 8-1,2-5-9,6 3 1,-5-8-5,4 3 1,-4 2 26,-3-3 0,8 8-7,-1-7 1,1 7 23,-8-7 0,3 7 41,5-7 1,-6 7-30,6-8 0,2 9-30,-2-9 1,0 8 0,-6-4-17,6 1 1,-5 1 29,4 2 0,4 3 72,-4-10-62,1 9 0,0-6-8,-1 4 1,4 5 0,-6-7-9,3 0 0,2 7-39,-2-5 0,-3-2 18,10 2 0,-9-2 0,1 2 0,4 3-2,-4-10 1,1 7 0,-5-5 5,4 3 0,-4-1 0,5 4 0,2 1-13,-2-9 0,2 10 0,-5-6 8,3 1 0,2 5-4,-2-11 0,-5 9 3,4-9 0,4 9 0,-4-9 1,4 11 0,-6-5 3,3-1 1,2 9-1,-5-9-13,3 1 0,7 5 11,-7-11 1,7 9 0,-4-6 11,2 2 1,-6 4 8,9 7 1,-8-8-11,7 0 1,-7 1-8,7 7 0,-7-8 10,8 0 0,-4-2 9,4 2 1,5 5-8,-6-4 1,-2 4 0,2 3 1,3 0 1,-5-2-11,3-6 1,-1 5-8,8-5 1,-7 3-6,-1-2 1,-7 4 5,8-5 0,-1 6 0,8 2 0,-7 0 2,-1 0 0,-2-3 0,5-2 0,-2-3 0,-9 0 0,9 8 0,2 0 0,-5 0 0,2 0 0,1 0 0,7 0 0,-8 0-18,1 0 0,-8 0 6,7 0 0,-7 0 1,7 0 5,3 0 0,-5 0 2,3 0 0,-9 0 1,9 0-22,2 0 0,-5 0 14,2 0 0,-2 3 0,5 2 1,-2 3 1,-8 0 0,7-8-24,3 0 1,-5 0-11,2 0 1,1 7 18,7 1 0,-7 0 1,-4-6-111,-1 6 121,7-5 0,-8 10 21,6-6-1,4-4-3,-7 18 1,3-19 9,-1 6 1,-7-5-14,7-3 0,-10 2 0,6 3-43,-1 3 1,-7 2 0,7-5 2,0 3 0,-7 3 1,7-4 12,1 9 0,-6-3 31,10 2 0,-7-2 0,7 5 0,3-2 1,-7-9-1,-1 6 4,0-3 1,1 9 0,7-7-7,-3 1 0,-7 5 1,5-7-54,-3 2 1,0-6 0,-4 9-92,1 2 1,9-5 0,-8 2 26,-3 3 0,5-5-848,-2 3-850,-1-1 1246,-7 8 1,0 0-63,0 1 1,-10-9-1,-5-2 628,-6-3 0,-2 8 0,0-5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9:42:50.674"/>
    </inkml:context>
    <inkml:brush xml:id="br0">
      <inkml:brushProperty name="width" value="0.34286" units="cm"/>
      <inkml:brushProperty name="height" value="0.34286" units="cm"/>
      <inkml:brushProperty name="color" value="#CC0066"/>
    </inkml:brush>
  </inkml:definitions>
  <inkml:trace contextRef="#ctx0" brushRef="#br0">1974 998 7467,'0'-23'0,"0"0"0,0-1-283,0 1 1,0 8 0,0-1-1,0-2 344,0-2 1,0 4-1,0 1 163,0-3 0,0-3-111,0-2 1,-3 10-71,-5 5 1,6 8 0,-6 8-1,5 7 21,3 6 1,0 5 0,-2 5-1,-3 7-26,-3 6 0,0 3 0,8-1 1,0 1 14,0-1 1,0 0 0,0 1-1,0-1 19,0 1 1,0-1 0,0-2 0,0-3-11,0-2 0,0-1 1,0 6-1,0-2-22,0-4 0,0-9 9,0 2 1,0-19-1,0-12 1,0-15-1,0-11-347,0-5 203,0-10 0,-8 7 0,1-7 1,2 3 76,2-4 0,3-2 0,0-5 0,0-2 15,0-3 1,-8-8 0,0 8 0,3 0 5,3-3 0,2 8 0,-3-5 0,-2 5 2,-3 2 1,1 9 0,4 1 0,-2 4 96,-3 5-93,0 12 1,6 16 0,-3 18 0,-3 10 9,3 11 0,0 5 1,-1 2-1,-1 1 14,1-1 1,4 3 0,-1 3 0,-2 5 2,-3 2 0,1-5 0,7 8 0,0 0-13,0-3 1,0 6-1,0-9 1,0 1-31,0 0 0,0-3 0,0-8 0,0-2-18,0-5 1,0-6-143,0-9 147,0-11 0,0-13 0,0-16 0,0-7 4,0-8 1,0-5 0,0-11 0,0-2 6,0-5 0,0 3 0,0-11 1,-3-3 3,-5-2 0,6-5 1,-6-3-1,3-2 1,0 2 46,-3 3 0,-2 2 1,5 3-28,-3 5 1,-8-2-1,9 10 1,1 5-9,4 7 1,-6 1-1,0 10-3,3 3 0,0 5-48,-3 7 1,6 8 35,-6 16 1,5 15 0,1 16 0,-3 5 12,-3 2 0,0 19 1,8 4-1,-2 4 17,-6-1 0,5 0 0,-4 3 0,4 2 17,3-2 0,0 5 0,0-3 0,0-2-3,0-3 0,0-5 0,0-2 0,0-6-10,0-2 0,0-6 1,0-12-1,0-8-24,0-5-18,0-3 1,0-13 9,0-10 0,0-18 0,0-15 0,0-3 8,0-6 0,0-4 1,0-6-1,0-7-2,0-8 0,0 0 0,0-16 0,0 1 3,0-1 0,-3-2 0,-2-10 0,-5 0 0,-3 2 0,8-5 1,-5 18-1,2 2-3,0 9 0,0 9 1,6 4-1,-3 12-16,-3 8 1,0 13-1,8 7 1,0 14-27,0 2 0,-8 12 0,1 19 0,2 11 61,2 9 1,-5 3-1,1 13 1,1 3 39,4-6 0,-6 9 0,0-6 0,3 8-32,3-1 1,-6 6-1,0 0-22,3 3 0,2-1 0,3 6 0,0-6 0,0-2 3,0-5 0,0-3 1,0-5-1,0-5-14,0-8 1,3-7 0,2-8 0,3-8 20,-3-6 0,-2-9 3,-3-1 0,0-12 1,0-6-17,0-17 0,0-14 0,0-12 0,0-1-26,0 1 1,0-11-1,0-5 1,0-5-10,0-2 1,0-11-1,0-8 1,0-5 27,0 0 1,0 40 0,0 1 0,-3-41 0,-2 0-1,-3 5 0,-7 0 0,7 14 0,0 4 0,-2 6 0,5 20 0,-8-3 0,2 6 0,4 5 0,-1 5 0,0 5 1,1 6-1,-1 7 0,-3 15 0,1 19 0,0 18 0,5 12 0,0 8 1,-1 6 4,-1 5 1,-1-11-1,8 16 1,0-1 10,0-1 1,0 7 0,0 0 0,0 0 0,0 2 0,0-2 204,0 0 0,0 5-188,0-8 0,0 8 0,0-7 0,2-3-22,6-3 0,-5-5 0,5-5 0,-6-8-14,-2-5 0,0-13-119,0-5 94,0-16 0,0-15 1,0-20-1,0-14 17,0-12 0,0-13 0,0 2 0,0-5-13,0-10 0,0 0 0,0-14 0,0-1 22,0-4 1,0-4-1,0 45 1,0 0-1,0-4 1,0-1 12,1-1 0,-2-1 1,-2 0-1,-2 0 1,0 3-1,0 0 1,-5-44 7,-1 10 1,1 8 0,5 11 0,-3 2-15,3 5 0,-5 0 0,2 15 0,0 11-2,-2 8-92,7 5 0,-10 12 0,8 14 77,-2 18 1,-1 4 0,8 14-1,0 2 68,0 3 0,-3 3 1,-2-1-1,-3 3 54,3 5 1,3-2 0,2 10 0,0 2-75,0 3 0,0 5 0,0 3 0,0 3-16,0-4 1,0 9 0,0-1 0,0 1-21,0-6 0,0 3 1,0-2-1,0-4-15,0-1 1,0-6 0,0-5 0,0-11 10,0-10 1,0 1-1,0-11 24,0-3 43,0-2 1,2-16 0,3-13-61,3-17 0,0-6 0,-8-13 0,0-4-52,0-9 0,0-2 0,0-13 0,0-5 32,0-1 1,0-9-1,0-6 1,0-7 13,0 45 0,0-1 0,-1-4 1,-1-1-1,0 3 0,-1 1 1,-2-3-1,0 1 8,-1 0 1,-1 0-1,-6-42 1,-5 4 0,5 14 11,3 14 0,-6 7 1,6 13-1,0 6-154,-1 7 61,-7 5 1,8 18 0,-8 16 101,2 20 1,11 24 0,-5 10 0,2 7 33,0 9 0,1 4 1,7 11-1,0 0 51,0 0 1,-4-42-1,0 1 1,0 2 0,0 0-1,1 1 1,1-2-56,1-2 1,0-1-1,1 48 1,0-18-1,0-3 25,0-4 1,0-1-1,0-18 1,0-5-57,0-8 1,0 0 0,0-10-459,0-2 380,0-14 1,0-7 0,0-18 0,0-14 43,0-12 1,0-8 0,0-5-1,0-5-20,0-8 0,0-7 0,0-9 0,0-4 9,0-1 1,0 34 0,0-2 0,-3-47 0,1 45 0,-1 0-6,-1-2 1,0 2-1,-6-37 1,5-1-1,-3 9 27,3 7 1,-6 5-1,1 8 1,0 8 9,-1 5 1,1 13 0,5 5-136,-3 5 88,1 14 0,-1 19 0,0 19 0,3 10 71,2 13 1,-4 5 0,-1 11-1,3-3 0,2 2 1,3 3 0,-2 5-1,-4 3 16,-1 3 1,-1 7 0,8-5-1,0 0-27,0-1 0,0 7 0,2-9 0,4-2-14,1-3 0,1-13 0,-5-5 0,2-5-12,3-2 1,-1-11 0,-7-5 0,3-5-42,5-3 23,-6-10 1,11-8-1,-8-18-37,3-10 0,0-16 1,-8-5-1,0-10 0,0-8 1,7-18 0,1 8 0,-3-10 9,-2-14 1,-3 46 0,0 0 0,0-5-1,0 1 1,-3-44 28,-4 11 0,4 7 0,-7 10 0,2 0 41,0 1 1,-10 2 0,5 2 0,-2 6-26,-1 2 1,9 6 0,-9 12 0,1 8 50,2 5 1,0 6-1,8 2-131,-3 2 1,-7 14-1,7 2 1,3 12 93,2 9 0,-5 15 0,1 11 1,1 12 56,4 8 1,-6 3 0,0 2-9,3 5 1,3-10 0,2 8 0,0 2-1,0 1 25,0 2 1,2 5 0,3-5 0,3-3-45,-3-5 1,6 3 0,-4-16-1,-2-2-50,-2-11 1,-3-2 0,3-13-37,4-2 0,-4-11 50,5-3 1,-6-12 0,-2-3-1,0-13-34,0-8 1,0-20 0,0-5 0,0-6-33,0-5 1,0-10 0,0-13 0,0-2-5,0-6 0,-2-2 0,-3-6 0,-6-2 46,5 48 1,-1 0 0,-6-48-1,-5 13 1,3 7 10,-3 6 1,5 13 0,-3 5 0,1 7-38,2 9 1,-8 4 0,6 11 1,5 13 0,-1 10 0,4 15 68,-1 13 1,0 11-1,8 15 1,0 11 54,0 9 0,0 6 0,0 8 0,0-5-3,0-3 0,0 5 0,0-8 0,0-2 23,0-3 0,3-2 0,2-3 0,3-5-65,-3-8 1,-3-13-1,-2-5 1,0-2-65,0-6 0,0-10-77,0-3 81,0-9 1,0 1-1,0-14 12,0-9 0,0-17 0,0-11 0,0-10-45,0-6 0,0-4 0,0-11 1,0-5-31,0-2 1,-7-1 0,-4-5 0,1 8 59,0 8 1,-6 0-1,6 18 1,0 5-30,-1 8 1,-4 7-1,4 13-36,-1 6 0,4 5 0,-5 12 90,3 6 1,-6 7 0,8 19-1,3 12 88,3 14 0,2 9 0,0 6 1,0 3-15,0-4 1,0 6-1,0-2 1,0-6 58,0-8 1,7 8 0,4-7 0,-1-3-5,0-3 0,6-5 0,-8-10 0,-1-3-103,4-2 0,-9-18 0,6 2-5,-5-2-3,7-11 0,-8-2 0,6-16 0,-5-10-165,-3-11 0,0-7 0,0-10 1,0-3 69,0-5 1,0-3 0,0-7-1,0-1 27,0-7 1,0 10 0,0-8 0,-3 3 44,-5 0 0,3 0 1,-8 5-1,0 8-16,1 5 0,4 5 0,-5 6 0,0 9-30,0 11 1,5 0 26,-7 10 0,7 14 0,-5 17 0,3 13 23,5 8 1,2 10-1,3 0 1,0 0 150,0 3 1,0 0-1,0 7 1,3-4-20,5-4 1,-6 1 0,8-5 0,-2 4-70,0 4 0,7-9 0,-4 6 0,-1-3-47,0 0 1,6-2-1,-6-14 1,0-7-51,1-5 1,-1-3-1,-5 1-67,3-1 40,10-10 0,-8-13 0,6-18 0,-8-11-95,-6-9 1,-2-9 0,0-7 0,0-8 41,0-5 0,-8 0 0,-2 3 0,-3 4 66,-5 4 1,5 1 0,-2 12-1,-3 1 51,-3 4 1,-2 9 0,2-2 0,3 6 17,3 1 1,7 9 439,-7-1-350,9 11 0,-4 5 0,10 16 0,0 7-49,0 8 0,0-3 0,0 11 0,0 2-29,0 3 1,0 2-1,0 3 1,3 3 8,4 2 0,4 8 0,7-8 0,-3-2-3,3-3 0,0-5 0,0-6 1,-5-7-13,-2-5 1,7-11 0,-3-2-54,6-2 1,-6 4 29,1-7 1,-3-11 0,5-12 0,-5-6-66,-3-2 1,0-8 0,-5 0 0,3 0-84,-3-2 1,-2-3 0,-3-11-1,0 1 102,0-1 0,0 1 0,-3-1 0,-5 1 57,-7 0 1,2-9 0,-2 1 0,-3 0 26,-3-3 1,-2 8-1,0-5 1,-1 5 31,1 3 1,0 7 0,0 3 0,2 3-15,6 4 0,-3 3 0,7 6-52,-2 4 1,6-2-15,-9 10-2,11 1 1,-8 7-63,5 0 1,6 0 517,-9 0-272,11-11 1,3 6-141,5-10 1,2-1 0,8-4-35,-2 4 0,-9-2 1,9 8 10,2-3 1,2-3 0,4-7-12,-1 0 0,-2 0 0,-3 2 0,-3 3 9,3 3 1,-5-1 0,2-7-1,1 0-3,-3 0 0,7 7 0,-4 3 1,2 0 81,-3 0 1,6 8 0,-5-5 0,4 2-31,3 1 1,1-1 0,-1 8-25,0 0 0,0 0 1,0 0-1,1 0 2,-1 0 1,-8 0-1,1 0 1,2-3-54,3-5 0,2 6 1,0-6 22,0 6 1,0-6-1,1 0 36,-1 3 1,0 2 0,0 3-1,0 0 63,1 0 1,-1 0 0,0 0-65,0 0 1,-7 0 0,-1 0-37,3 0 0,3 3 0,2 2-12,0 3 1,-7 0 0,-1-8-1,3 0 1,3 0-1,2 0 12,0 0 1,-7 2-1,-1 3 1,3 3-1,3-3 3,2-2 1,-7-3 0,-1 2-1,3 6 1,3 5 0,-1 10-74,-4 0 1,-3 1-121,-5-1 0,-6-8-213,6 1 275,-6-11 1,-4 3 140,-6-16 0,6 3 1,-9-11-1,1-2-7,-6-2 0,4 4 0,-4 1 1,-2-3-17,-3-3 0,-10 6 1,0-1-1,1 1-13,-4 2 0,6-8 1,-8 6-1,-1-3 18,1 2 0,8-2 0,-6 8 1,3-1 0,1 1 1,-1-5 0,7 7 8,1 3 0,0 2 0,0 3 0,0 3 20,-1 4 1,1 6 0,0 11-1,2 1-14,6 6 0,-6-2 0,6 7 0,-6 0 17,-2 0 1,2-8 0,3 6 0,3-3-14,-3 0 0,5 0 1,-3-8-1,1 0-9,2 0 0,-8-7 0,8-1 0,-2 3-12,-1 3 0,9 0 1,-6-3-1,3-3 4,4 3 1,-4 3-1,0 2 1,-1 0-1,1 0 1,0-2-1,5-3 1,-3-2-2,3 2 0,2 2 1,1 1-1,-4-3 2,-1-3 1,-1-7-20,8 8 0,0-9 10,0 9 7,0-11 1,-3 5-1,-2-12-17,-3-6 1,1 3-1,7-11 1,-3-2-60,-5-2 1,3-1 0,-8 3 0,3 2-78,5-2 0,-8 6 1,-2-4 58,-6-2 0,-2 8 0,-1 2 59,1 5 0,8 3 1,2 3 40,3 5 0,-8 7 1,5 14 90,0 1 0,0 4 0,8-6 0,-3 6-5,3 2 0,2-5 0,3 5 0,0 0-36,0 0 0,0-7 1,0 2-1,0-6 116,0-1 1,0-9-201,0 1 11,0-1 0,3-2-77,5-5 0,-6-8-82,6-8 1,-6 3-1,-2-11-153,0-2 0,0 5-447,0-2 585,0-1 0,-7 6 1,-4 7-522,-2 9 715,8 12 0,-15-5 0,7 10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9:42:56.603"/>
    </inkml:context>
    <inkml:brush xml:id="br0">
      <inkml:brushProperty name="width" value="0.34286" units="cm"/>
      <inkml:brushProperty name="height" value="0.34286" units="cm"/>
      <inkml:brushProperty name="color" value="#CC0066"/>
    </inkml:brush>
  </inkml:definitions>
  <inkml:trace contextRef="#ctx0" brushRef="#br0">1045 163 8085,'0'23'-765,"-2"-10"1,-6-8 947,-7-10 1,2 3-25,-3-6 1,8-2-10,-7 2 0,7 0-86,-7 8 1,7 0 0,-7 0 0,-4 0-1,-1 0 1,-3 0 0,-1 0 0,1 0 0,3 3 20,4 4 1,-5-4 0,6 5 0,-6-6-103,-2-2 0,10 3 1,3 2 56,0 3 0,-3-1 0,-8-4 1,3 2-1,3 3 0,-3-3 28,-3-2 1,5-1-44,1 6 0,7-5 1,-7 4-1,-1-2 1,1 1-1,2 4 0,0 0 1,3 3-1,-3-3 111,0 1-115,8-3 1,-13-6 44,10 6 1,-2-3-32,2 10 0,3-9-35,-11 1 0,9 4 1,-6-1 59,2 3 1,1-8-26,2 3 1,6-3 7,-6 3 1,3 2 8,-3 5 0,5-2-51,-4-5 1,2-3-21,-3 11 73,5-11-42,-17 15 0,17-14 0,-7 7 4,-1-3 0,9 0 0,-8-5 15,-1 3 1,9 2-13,-6-2 1,3-5 0,0 7 9,-3 0 1,0-5-4,8 11 1,-8-8-25,1 7 1,-1-7 9,8 7 0,-8-7-17,0 8 1,1-9 10,7 9 0,-3-8-2,-5 7 1,6-7 5,-6 7 1,6-7-4,2 7 0,-8-7 0,0 8 1,0-9-14,8 9-1,0-11 1,-2 8 42,-6-5 1,5-3 32,-4 10 1,4-7-39,3 7 0,0-7 10,0 8-18,0-1 1,-2 6-14,-6-6 0,5-2 20,-5-5 0,6-3-1,2 11 1,0-9-34,0 9 0,0-9-1,0 9-2,0-11 37,0 16-13,0-8 1,0 2-15,0 1 1,0-9-9,0 9 1,0-8 39,0 7 1,0-7 15,0 7 0,0-7 17,0 7-67,0 1 1,0 7 0,0 0 1,0-7-11,0-1-28,0-10 115,0 16 113,0-8-140,0 10 1,0-7 16,0-1-69,0-10 26,0 16 1,0-16-2,0 10 0,0-7 24,0 8 1,2-9-3,6 9 0,-5-8 2,5 7-53,-6-10 1,1 13 4,4-10 0,-4 2 9,5-2 0,-3 2 169,3 6-166,-6 5 1,11-11 0,-8 8 0,3-3-1,0 1 1,-1-1 0,1 1 0,0-1-1,0 1 1,2-3 0,0 0 140,1-1-158,-4-6 1,-4 4-16,5-10 1,-6 2 9,6 6 0,2-3 7,-2 11 0,2-8 8,-2 7 5,-5-10 1,7 8 0,-7-8 21,4 3-18,-4 0 1,10-1 17,-6 1-6,-4 0-27,18 2 0,-16-5 17,10 11 1,-7-11 4,8 3 0,-11-3 6,2 3-13,6-6 0,-8 11 13,11-5 0,-8-6 5,7 6 1,-10-3 0,6 1-24,-1 1 0,-5 1 1,8-5 14,-3 4 1,1-4-14,-4 5 1,-4-3-24,5 3 23,5-6 0,-8 8 1,8-7 35,-3 5 1,0-6 33,-2 6 0,-3-5-24,11-3 1,-9 0-62,9 0 0,-11 2 1,5 3-7,1 3 1,-6 0-2,10-8 0,-7 0-7,7 0 32,-9 0-14,14 10 1,-15-7 1,11 4-7,-11-4 19,16-3 14,-8 0 0,2 0-20,1 0 1,-9 0-9,9 0 1,-9 0 6,9 0 1,-8 0-37,7 0 22,-10 0 6,16 0 0,-16 0 0,11 0 0,-11 10 0,15-7 0,-7 7 0,3-10 0,-1 0 0,-7 0 0,7 0 0,1 0 0,-1 0 0,-2 3 0,-2 5 0,-1-6 5,-2 6 0,-3-6 10,10-2 1,-7 0-13,7 0 1,-7 0-5,8 0 0,-9 0-2,9 0 0,-8 0 0,7 0 2,1 0 1,7 0 0,0 0 0,-10-2 0,-3-3-2,0-3 0,-4 0-3,9 8 0,-10-2 0,6-3 6,-1-3 0,-5 0-1,11 8 0,-9 0 0,9 0 1,-9 0 0,6-3-1,-2-4 1,7 4-13,-3-5 0,-2 6 6,3 2 1,-9 0 3,9 0 0,-8 0-7,7 0 1,-7 0 4,7 0 0,-7 0 0,5-3-2,-3-4 0,8 4-13,-2-5 1,-3 6 1,2 2 1,-7 0 0,5-3-16,-3-5 34,8 6 1,-13-9 3,11 11 1,-11-2 0,5-3 2,0-3-13,-7 0 1,10 6-3,-5-6 0,-6 3 0,9-8-3,-1 3 1,-8-1 0,9 6 1,-1-3 1,-7-2-11,4 2 0,4 3-29,-4-10 1,1 7-1,-5-5-39,5 3 19,-6 2 0,11 0 73,-5 0 1,-6-2-4,6 2 0,-3 6-25,3-6 1,-5 3-13,4-3 1,-2 6 0,1-9 22,1 1 0,4 7 16,-4-4 1,-4 2-5,5-3 1,-3 5 5,3-5 0,-6 3-28,6-2 0,-3 4-1,3-5 1,-6 3 11,6-3 0,-3 6-6,3-6 34,-5-5 0,9 8-16,-4-10 1,-5 7-6,4-8 1,-4 9-2,-3-9 1,8 8 2,0-7 0,-1 7 0,-4-5-16,5 3 1,-6 0 11,6 2 1,-3-2 0,3-6 0,-6-5-1,6 6 0,-5 2 10,-3-2 1,7 7-8,1-8 0,0 1-5,-8-8 0,8 7 0,-1 1 0,1 7 3,-8-7 1,0 7-7,0-8 1,0 9-1,3-6 8,4 2 1,-4-7-6,5 3 1,-6 2 1,-2-2 1,0 7-8,0-8 1,0 9-10,0-9 9,0 1 1,0-9-8,0 1 1,0 8 13,0-1 0,0 9 9,0-9 0,0 1-4,0-9 1,0 9-1,0-1 1,0 9 0,0-9 1,0 1 1,0-8 1,0 7-3,0 1 0,0 7-2,0-8 0,0 1 6,0-8 1,0 7 24,0 1 0,0 7 84,0-7-115,-10 9 3,7-14 1,-7 17 0,8-15 1,-4 8 14,-1-3 1,-1 5 37,8-7 1,-3 2-1,-2-5-4,-3 2 0,1 1-49,7-8 1,-3 2 0,-2 3 5,-3 2 0,0 9-34,8-9 1,-7 1 13,-1-8 1,-2 2-1,5 3 9,-3 2 1,0 9 0,5-6-1,-4 3 1,4-9 47,-5 4 1,3 5 0,0-1 30,-3 1-82,-10-3 0,13-7 0,-8 1 11,3 4 1,0 10-1,4-5 1,-1-1 1,-4 6-3,4-10 0,2 9-13,-11-1 1,8-4-4,-7 4 0,7-9 0,-5 6 7,3-3 0,0 8-1,2-3 0,3-2 0,-8-1 0,0 1-16,0 0 0,5 2 0,-5 5-38,3-4 1,0 4-9,2-5 1,-5-2 45,-10 2 0,10-2 0,3 5 11,-1-3 0,1-2 3,-5 2 0,-6 6 5,6-6 0,2 3-27,-3-3 1,8 5-26,-7-4 0,7 4 1,-7 3-1,-1-3 29,3-4 1,0 4 0,6-5 14,-9 6 0,3 2-11,-2 0 1,-1 0 1,-7 0 1,8 0 0,-1 0 14,-2 0 0,5 0 0,-2 0-9,-3 0 0,5-8 0,-3 0 26,-2 3 1,5 3 0,-2 2-2,-3 0 0,5 0 1,-2 0 16,-3 0 0,5 0 0,-3 0-22,-2 0 0,5 0 1,-2 0 5,-3 0 1,5 0-1,-3 2 5,-2 6 0,5-6 0,-2 6-5,-3-5 1,5-3 0,0 2 57,3 6 1,-8-5-61,2 4 0,3 4 1,-2-4 18,-3-1 1,5-4-35,-3-2 1,1 8-32,-8 0 1,7 2 33,1-2 1,-1-3 12,-7 10 0,8-9 1,2 4 20,2 0 1,-7-5 9,3 11 0,2-11-35,-2 3 1,9-3-47,-1 3-40,-6-6-63,10 8 1,-10-10-743,6 0 1,1 0-99,-9 0 1,7 0-962,-7 0 1941,10 0 0,-16-10 0,8-3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9:43:02.253"/>
    </inkml:context>
    <inkml:brush xml:id="br0">
      <inkml:brushProperty name="width" value="0.34286" units="cm"/>
      <inkml:brushProperty name="height" value="0.34286" units="cm"/>
      <inkml:brushProperty name="color" value="#CC0066"/>
    </inkml:brush>
  </inkml:definitions>
  <inkml:trace contextRef="#ctx0" brushRef="#br0">1880 625 7537,'0'-24'0,"0"1"0,0 0 0,0 0 0,0 7 0,0 1 0,0-3 0,0-3 1,0-2 85,0 0 0,0 0 0,0-1 0,-2 4-64,-6 4-23,5 6 0,-7 23 0,10 8 20,0 7 1,0 3 0,0-5 0,0 2 0,0 3-1,0 0 1,0 2 0,0 6 0,-3 5 0,-2 2-1,-2 1 1,1-1 0,4 3 0,2 3 0,0 4 350,0 4-344,-10-9 0,7 14 1,-5-8-1,6-1 18,2 1 1,0-3-1,0-7 1,0-1-21,0 0 1,0-9 0,0-7-65,0-4 1,0-10-171,0-1 159,0-10 0,0 3 0,0-16 0,0-7 46,0-6 1,0-2-1,0-3 4,0-5 1,0 3-1,0-11 1,0-2-1,0-5-14,0-9 0,0-1 0,-3-9 1,-2 3 13,-3-2 1,0-11 0,8-2 0,0 2 12,0 3 0,-7 2 0,-1 3 0,0 5 6,-2 8 1,7 5-1,-7 3 1,2 2-11,1 5 0,-4 6 0,6 9-35,-3 1-25,1 10 0,4 6 0,-2 17 67,-3 13 0,0 11 1,6 12-1,-3 0-9,-3 1 1,0 7 0,6 3-1,-4-1-1,-1 1 0,-1 15 1,8-5-1,-3 0 19,-4-2 1,4-3 0,-5 7 0,6 1-7,2 0 1,0-3 0,0-3 0,0-2-9,0 3 1,0-6 0,0 0 0,0-2-58,0-5 1,0-3 0,-3-6 0,-2-1-85,-3-4 1,1-9-33,7 2 0,0-11 124,0-12 1,0-29 0,0-22 16,0 1 0,0-12 1,0 8-1,0-6 14,0-5 0,0-2 0,0-8 0,0 3 36,0 2 0,0-3 0,-3-10 0,-2-2 11,-3 2 1,0 0 0,6 1 0,-3-4 68,-3 4 1,-8-6-1,6 2 1,0 1-80,-1-3 0,1 18 1,5 0-1,-3 13 49,3 10 0,-5-2-360,2 10 205,0 11 1,8 12-1,-2 16 71,-6 7 1,5 8-1,-4 8 1,2 8-7,-3 5 1,5 5-1,-5 2 37,6 3 1,-6 11-1,0-3 1,3 7-1,3 6 6,2 3 1,0 2-1,0-3 1,0 5 33,0 1 0,0 12 0,0-7 0,2 0-22,6 2 1,-5-10 0,4 0 0,-4-5-31,-3-6 0,0 4 0,0-19 0,0-5-62,0-8-3,0-8 1,0-22 26,0-11 1,0-13 0,0-18 0,0-8 12,0-5 1,0-10 0,0-2 0,0-4-15,0-4 1,0-3 0,-3-3-1,-2 0-1,-3 1 1,1-11 0,7-5-1,0-3 23,0 3 1,-8-10-1,0 4 1,0-2 44,-2-5 1,8 11 0,-9 9-1,4 9-18,-1 7 0,-3 5 0,6 11 0,-2 2-12,1 5 0,1 6 0,0 10 56,-3-1-67,1 11 1,7 6 0,0 14 0,0 9 0,-3 7 0,-2 5 0,-3 6 0,3 2 0,2 5 0,1 3 0,-3 3-1,-3 2 1,3 5 0,2 5 0,3 6 0,0 2 0,0 7 0,0 6 0,0 5 0,0 1 0,0-1 0,0 2 0,0 4-1,0 1 1,0-1 142,0-6-146,0-5 1,0-6 0,0-4 0,0-11-8,0-7 0,0-8 0,0-5 1,0-9-1,0-4-49,0-3 0,0-12 0,0-11 0,0-16 31,0-12 1,0-8 0,0-13 0,0-3-8,0-2 0,0-10 1,0-1-1,0-7 16,0-5 0,0-11 1,0 3-1,0-5 10,0-3 0,-2 0 0,-4-3 0,-1 1 18,2 2 0,-6-2 0,4 17 0,-1 6 4,-3 8 0,6-1 0,-8 11 0,3 5 15,5 8 0,-5 0 0,2 10-7,3 2 0,-6 11-28,4 3 1,-1 10 1,0 5 0,-2 15 0,-3 6 0,8 12 0,-5 6 0,2 5 15,0 2 0,-7 3 0,7 5 0,3 8-5,2 5 1,1 5 0,-4 3 0,-1 3 35,1-4 1,4 6 0,2 0-1,0 0 18,0 0 0,0 3 0,0-11 0,0-8-44,0-4 1,0-6 0,0-10 0,0-3-6,0-2 0,0-11 1,0 3-74,0-5-185,0-13 0,0-6 215,0-14 1,0-9 0,0-15 0,0-7 0,0-6 1,0-13 0,2-2 0,4-6-9,1-4 0,1 1 1,-8-14-1,0-1 13,0 1 1,0-1-1,0-4 1,0 2 21,0-3 1,-2 0 0,-4 3 0,-1 5 15,1 0 0,-4 16 0,0-3 1,0 10-5,-1 13 1,-4 0-1,4 13 1,1 3 6,0 2 0,0 13 3,2 6 1,5 7 0,-7 10 0,2 13 1,0 13 0,-2 11 1,5 7-1,-3 8 58,3 5 1,2 2 0,1 1 0,-3 2 32,-3 6 0,0-6 0,8 8 0,0-3-70,0 0 0,0 1 0,0-9 0,0 1-20,0 0 1,0-3 0,0-3 0,0-4-27,0-4 1,0-2 0,0-7 0,0-3-50,0-6 0,0-4-67,0-11 84,0-10 1,0-5-1,0-16 9,0-7 1,0-9 0,0-7 0,0-7-29,0-6 1,0-5 0,0-3 0,0-4-9,0-4 1,0-2 0,0-7 0,0-3 44,0-6 0,-2 6 1,-3-5-1,-3 7 45,3 8 1,-6-5-1,1 8 1,0-1 29,-1 6 0,1 5 0,5 3 0,-5 2-10,-3 5 0,5 6 0,-5 10 0,0 2-21,0 5 0,6-2-3,-9 11 0,11 2 0,-5 12 1,2 11 6,0 11 1,0 7 0,8 10 0,-2 1-11,-6-1 0,5 0 1,-4 3-1,4 3 39,3 2 1,0 8 0,0-5 0,0 2 0,0 6 0,0 2 1,0 2-1,0-2-44,0-5 1,0 13-1,0-8 1,0 3-23,0 2 1,0-18 0,0 10-1,0-9 4,0-9 0,0-5 1,0-17-133,0-1 77,0 0 1,0-13 0,0-10 0,0-13-10,0-7 1,0-6 0,0-5-1,0-8 12,0-5 0,0-10 1,0-2-1,0-4 23,0-4 0,0 4 1,0 1-1,0 0 30,0 0 1,-2-1-1,-4-4 1,-1 2 25,2-3 0,-6 1 0,1 2 0,0 8 40,-1 5 0,-4-3 0,7 3 0,0 8-26,-2 5 0,5-3 0,-8 8-27,3 3 1,-1 12 19,4 9 1,1 4 3,-9 3 1,10 10-1,-3 6 1,5 5-5,3 2 0,-7 0 0,-1 3 0,0 2-10,-2 3 1,7 10-1,-4-5 1,4 3-12,3 0 1,0 0 0,0 10 0,0 2-4,0 3 1,0 8-1,0-5 1,0 2-2,0 6 1,0-1 0,0 1 0,0-6 6,0-2 1,0-1-1,3-4 1,2 0-7,3-9 0,-1 1 0,-7-13 0,0-2-9,0-4 0,0-9-26,0-1 0,0-12 0,0-3-22,0-13 0,0-8 1,0-4-1,0-6-11,0-8 1,0-5 0,0-5-1,0-3 10,0-2 1,0-8 0,0 6 0,-2-4 34,-6-4 1,5-1 0,-4 1 0,1 2 32,-1-2 0,2-1 1,-8 3-1,2 8 9,6 5 1,-5 5 0,0 3 0,-1 5 36,1 2 1,0 6 0,4 10-24,-1 2 0,-4 11 3,4-2 1,4 7 0,-7 7 0,2 9 10,0 4 0,-2 4 1,5 1-1,-3 4-9,3 2 0,2 7 0,1-4 1,-3-1 6,-3 1 0,0 5 1,8-8-1,0 0-11,0 2 0,0 1 0,0 7 0,0-2-20,0 2 1,0 0 0,0 0 0,0-2 6,0 2 0,0 3 0,0 3 0,0-1-85,0 0 0,0-10 1,3-5-1,2-5 32,3-3 1,-1 1-67,-7-1 0,0-13-51,0-10 1,3-13 0,2-15 32,3-3 0,0 0 0,-8 5 0,0-2 52,0-3 1,0-8-1,0 6 1,0-3 20,0-6 1,0-1-1,0-1 1,0 2 26,0 4 1,-3 2 0,-2-6 0,-3 6 25,3 3 0,-5-6 0,2 8 0,0 3 10,-2 2 0,5 5 0,-8 3 30,3 3-11,-9 10 0,14-6-19,-10 11 0,10 11 0,-3 4 1,5 6-4,3 2 1,0 8 0,0 2 0,0 1 25,0-1 1,0 6 0,0-5 0,0 2 34,0 5 0,0-5 0,0 0 0,0-2-39,0-6 0,0 6 1,0-3-1,0-3 21,0-2 1,8-3 0,0 0 0,-3 0-96,-2 1 1,-3-1 14,0 0 0,2-2 0,3-3 4,3-3 0,0-7 0,-6 5 20,6-3 0,-3-2 15,11-8 0,-9 2 2,9 6 0,-8-5-26,7 4 1,-10-1-5,3 1 0,-3-4 1,0 7 11,3 1 0,0-6 0,-6 8 30,6-3 0,-5 0 1,7-5 32,0 3 0,-5 10-31,11-2 0,-8-3 0,7 2 56,3 3 0,0-5 0,0 0 8,-2-3 0,-1 8-22,8-2 0,1-3-40,-1 2 0,-8-10 0,1 6-2,2-1 1,-5-8 0,2 6 4,3-5 1,-5-3-1,3 0-6,2 0 1,-5 0 0,2 0-18,3 0 1,-5 0-1,3 0-2,2 0 1,-6 0-20,4 0 0,-1 0 19,9 0 0,-9-8-39,1 0 0,-4-2 0,7 5 6,-4-3 0,-7-2-1,7 2 1,-7 3-5,7-11 1,-9 9-1,4-6 7,0 2 0,-7-7-2,5 3 1,2 2 0,-2-2-9,-3-3 0,0 5 1,0-3-8,3-2 0,2-3 0,-5-2 0,3 0-12,-3 0 1,0 0 0,0-1-1,3 1 10,-3 0 0,6 0 0,-4-3 0,-1-2-73,-4-3 1,6-3 0,0 6 0,-3-3 64,-3 2 1,-2-4 0,3 2 0,2 3 27,3 2 0,0 3 1,-8-1-1,0 1 1,0 0 1,0 8 0,0-1 0,0-2-18,0-3 0,0 6 0,0-1-39,0-2-220,0 8 226,0 0 1,0 30 0,0 11 20,0 11 1,0 1 0,0 1 0,-3-2 69,-5-1 0,6 16 0,-6-11 1,5 0 36,3-4 0,0 1 0,0-6 0,0 1-20,0 1 0,3-3 0,2 5 0,3-5-50,-3-2 1,-2 5 0,-1-8-4,6-3 0,-6-2-6,6-3-20,-5-10 14,7-3 1,-5-12 0,8-6 0,-3-8-9,-4-4 0,4-3 0,0-3 0,1-3-55,-1-2 1,0-18 0,-5 3-1,3-3 7,-3 0 0,0-5 1,1 0-1,1 0 33,-2-3 1,-2 16 0,-3-6 0,0 6-4,0 5 1,-3 5 8,-4 15 0,-6 6 0,-8 13 30,6 4 0,-3 17 0,7 14 0,-2 6 55,-5 3 1,8-1 0,0 0 0,2 1 49,0-1 1,1 6 0,7-3 0,0-8 62,0-5 1,0 3 0,0-8-5,0-3 0,0-2-104,0-3 1,0-7 45,0-1-142,0-10 0,2 6-12,6-11 1,-3 0 0,8-3-41,-3-5 0,1-5 1,-6-12 6,2-6 1,1 2 0,-8-7-1,0 0-14,0 0 1,0 0-1,0-3 1,0 8-261,0 5 1,0 3 238,0 0 1,-10 10 0,-3 8 0,-3 10 131,1 11 0,2 7 0,-5 5-35,3 3 0,2 8 0,-3-8 0,8 0 375,6 2 0,-6-7 1,0 5 1,3-5 1,3-3-61,2 0-240,0-10-7,0-3-110,0-10-96,10 0 62,-7 0 1,7-2-194,-10-6 22,0 5 189,0-7 155,0 31 0,0-14 163,0 17 95,0-17-708,0 4 239,0-1 35,0-7-94,0 7 57,-10-10 87,7 0-35,-18 10 101,19-7 1,-11 7-20,5-10 16,6 0 1650,-9 0-1919,32 0 1,-16 3-146,11 4 335,-11-4 253,-5 7-158,0 1 292,10-9-172,-7 9 132,7-11-284,0 0 1,-7-3-41,5-5-57,4 6 1,-9-11-158,5 5 1,-6 3-1,-2-11 99,0-2 0,0-2 0,0-3 0,0-1-399,0 1 1,-7 0 0,-4 0-1,1-1 555,0 1 0,-19-10 0,3-3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9:43:03.228"/>
    </inkml:context>
    <inkml:brush xml:id="br0">
      <inkml:brushProperty name="width" value="0.34286" units="cm"/>
      <inkml:brushProperty name="height" value="0.34286" units="cm"/>
      <inkml:brushProperty name="color" value="#CC0066"/>
    </inkml:brush>
  </inkml:definitions>
  <inkml:trace contextRef="#ctx0" brushRef="#br0">1231 279 7729,'13'-2'-925,"-6"-6"1030,-4-7 0,-6 4 0,-2 1-33,-2 0 1,-4 4 0,6-9 41,-3-3 0,-7 5 1,7-2-38,3-3 1,-5-3 0,2-2 0,0 2-1,-2 3-52,-6 3 1,4 9 0,-1-4 12,2 0 0,-7 7 1,3-5-1,-6 6-105,-2 2 0,0 0 129,0 0 1,-1 0-47,1 0 1,0 0 0,0 0 25,-1 0 0,1 0 0,0 0 0,0 0 0,0 2 0,-1 4 1,1 4 41,0 3 0,0-8 0,0 5-37,-1 1 0,1-6 0,0 10-11,0 3 1,0-5 0,-1 0-1,1 0-1,0 0 0,7-5 0,1 4 0,-3-1 6,-3-6 0,6 5 0,-1 1-3,-2 1 1,-2 4-1,-4 7-2,1 0 1,8-7-1,-1-1-29,-2 3 1,5-7-1,0-1 1,1-2-14,-1-1 1,5 9 0,-5-6 0,0 1 9,0-1 1,6 5-1,-6-4-14,2 2 0,1 2 8,2 8 1,6 0-117,-6 1 1,3-4-386,-3-4 1,5-3-18,-4-6 1,2-4-532,-3 5 1051,5-16 0,-17-5 0,7-10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20:06:57.147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5060 70 7513,'-16'0'280,"1"0"-99,-3 0 0,5 0-82,-2 0 1,-1 0-2,-7 0 1,7 0 0,1 0 35,-3 0 0,-3-3-51,-2-5 1,0 6 0,0-6-2,-1 6 0,1 2 0,0 0-63,0 0 0,7 0 1,1 0-1,-3 0 14,-3 0 0,6 0 0,-1 0 0,-2 0 1,-2 0 1,4 0 0,1 0 0,-3 0-22,-3 0 1,5 0-1,1 0 31,-3 0 0,-3 0 0,-2 0 26,0 0 1,0 0-29,-1 0 1,1 0 0,0 0 1,0 0 0,2 2 1,3 3-1,3 3 13,-3-3 1,-3-2 0,-2-3-32,0 0 0,-1 0 0,1 0-7,0 0 1,7 0-1,1 2 1,-3 4 3,-3 1 1,6 1-1,-1-8-31,-2 0 0,-2 0 0,-4 3 27,1 4 1,8-4-1,-1 5 6,-2-6 1,-2-2 0,-4 0 2,1 0 0,8 0 0,-1 0 4,-2 0 1,-2 0 0,-4 0-11,1 0 1,0 8-1,0 0-24,0-3 0,-1-3 0,1-2 8,0 0 1,0 0 0,-1 0 2,1 0 1,8 0-1,-1 0 1,-2 0 15,-2 0 1,-4 0-1,1 0 14,0 0 1,0 0 0,0 0-1,-1 0 9,1 0 0,8 0 0,-1 0 1,-2 0-5,-2 0 1,-4 0 0,1 0 12,0 0 1,0 0 0,0 0-1,-1 0 1,1 0 0,0 0 3,0 0 1,-1-7 0,1-1-31,0 3 1,0 2-1,0 3 1,-1 0 0,1 0 2,0 0 1,0 0-1,0 0-43,-1 0 0,1-2 0,0-4 0,0-1 0,0 2 10,-1 2 0,1 3 0,0 0 1,0 0-18,0 0 1,-1 0 0,1 0 0,0 0 12,0 0 1,-1 0 0,1 0-1,0 0 19,0 0 1,0 0 0,-1 0 0,1 0-4,0 0 1,0 0-1,0 0 1,-3 3-6,-5 4 0,5-4 0,-5 5 1,5-6-6,3-2 1,0 3 0,0 2 0,-1 3 8,1-3 0,0 0 0,0 0 1,0 3-2,-1-3 1,1-2 0,0-3-1,0 0-6,0 0 0,-1 2 1,1 3-1,0 3-2,0-3 0,0-2 0,-1-3-12,1 0 1,0 0-1,0 0 1,0 0 4,-1 0 0,1 8 1,0-1 2,0-2 0,-1-2 0,1-3 0,0 0 0,0 0 1,0 0 0,-1 8 0,1 0 0,0-3-1,0-3 0,0-2 0,-1 0 0,1 0-4,0 0 1,0 0 0,0 0 0,-1 0-10,1 0 0,0 0 1,0 0 6,-1 0 1,1 0 0,0 0 5,0 0 0,7 0 0,1 0 0,-3 0 1,-3 0 1,-2 0-1,0 0 1,2 3 1,6 5 0,-6-6 0,6 6 0,-6-6 0,-2-2 0,0 0-2,-1 0 1,9 0-1,-1 0 0,-2 0 0,-2 0-6,-3 0 1,-1 0-1,1 0-33,0 0 0,7 0 1,1 0-48,-3 0 1,-3 0 4,-2 0 1,0 0 54,0 0 1,-1 0-19,1 0 1,0 0 87,0 0 1,7 0 0,1 0-60,-3 0 1,7 3 0,1 2 12,0 3 1,5 0-4,-11-8 0,8 0 25,-7 0 1,10 10 0,-8 0 13,5 6 0,6 4-23,-6-4 1,5-3-1,3 2-4,0 3 1,0-5 0,0 3-11,0 2 1,0 2-1,0 4 2,0-1 0,0 0 1,0 0-1,3 0 9,5 1 0,-6-1 0,6 0 0,-5 0-4,-3 0 0,7 1 1,1-1-1,-3 0 3,-2 0 1,4 0-1,1 1-7,-3-1 0,-2 0 0,-3 0 1,0 1-3,0-1 0,0 0 0,0 0 0,0 0 0,0 1 1,3-1 0,2 0 0,2 0 0,-1 0 0,-4 1 0,-2-1 1,0 0-3,0 0 1,0 0 0,0 1 0,0-1-6,0 0 1,0 0 0,0 0-1,0 1 1,0-1 1,0 0 0,0 0 0,3 1-7,4-1 0,-4 0 0,5 0 1,-6 0-4,-2 1 1,0 7 0,0-1 0,3-1 14,5-3 1,-6-1 0,6 4 0,-5 2 3,-3-3 1,0-2 0,0-3-1,0 0-1,0 1 1,2-1-1,3 0 1,3 0-2,-3 0 1,-2 1 0,-3-1 0,0 0-2,0 0 0,0 0 1,0 1-1,0-1-7,0 0 1,0 0-1,0 0 1,0 1 5,0-1 0,8-8 0,-1 1 0,-2 2-4,-2 2 1,-3 4 0,0-1-13,0 0 1,0-7 0,0-1 0,0 3-10,0 3 0,0 2 0,0 0 2,0 0 1,0 1 0,0-1 0,0 0 10,0 0 1,0 0 0,0 1 4,0-1 1,0 0 0,0 0-6,0 0 0,0 1 0,0-1 21,0 0 1,0 0 0,-3 0-12,-4 1 1,4-1 0,-5 0 0,6 0-9,2 1 1,0-1 0,0 0 6,0 0 0,0 0 0,0 1 0,0-1 2,0 0 1,0 0 0,0 0-1,0 1 2,0-1 1,0 0 0,0 0-1,0 0 12,0 1 0,0-9 1,0 1-9,0 2 0,0 2 0,0 4 0,0-1 0,0 0-4,0 0 1,0 0 0,0 1 0,0-1 2,0 0 1,-3 0 0,-2 0 0,-3 1 13,3-1 0,3 0 0,2 0-11,0 0 13,0 1 1,0 1-1,0 6 1,0 3-1,0 5 1,0-8 2,0-6 1,0-1 0,0 1 0,0 4-4,0 2 0,0 0 1,0-8-1,2 3-9,6 5 1,-6-6 0,6 6 0,-5-5 41,-3-3 1,0 8-1,0 0 1,0-2-38,0-4 1,0-2-1,0 1 1,0-1-14,0 0 1,0 0-1,0 1 1,0-1 1,0 0 0,0 0 0,0 0-9,0 1 0,0-1 1,0 0-29,0 0 1,0 0 30,0 1 1,0-1 0,2-3 1,6-4 0,-5 5 0,4-6-1,-4 6 1,-3 2 0,0 0 0,0 0 0,0 1 0,0-1 0,0 0 0,3-8 0,2 1 18,2 2 1,1-5 0,-8 2 3,0 3 0,8-5-14,0 3 1,7-1-1,-5 6 6,3-6 1,-7-2 0,4-8-1,-2 6 28,-1 2 0,9-6 0,-6 6 20,3-3 1,-5 6 0,7-8-19,3-3 1,3 5-1,2-2 17,0-3 1,1 5 0,-1-2 5,0-3 0,3-2 0,2-3 0,3 2-57,-3 6 0,6-5 0,-3 4 0,0-4 6,2-3 1,-4 0 0,7 0 0,-3 0 15,-4 0 1,4 0 0,1 0-1,-1 0-5,1 0 0,4 0 0,-7 0 0,0 0-8,3 0 1,-6 0-1,8 0 1,0 0 2,1 0 0,-9 0 1,5 0-1,-2 0-1,0 0 1,0 0 0,-5 0 0,2 0 0,3 0 0,0 0 0,-5 0 0,3 0-15,1 0 0,1 0 1,-7-3-1,-1-2 33,0-2 1,3-1 0,2 8 0,3 0-37,-3 0 0,-2 0 0,-3-3 0,1-2 9,-1-3 0,8 1 1,2 4-1,3-2-54,6-3 0,-6-2 1,0 5-1,0-3-9,0 3 1,0 0 0,3-1 0,-6-1 76,1 2 0,-8 2 1,7 3-1,-2 0-13,0 0 0,0 0 1,-5-3-1,2-2-8,3-2 1,3-1-1,-6 8 1,3 0-2,-3 0 0,-2 0 0,-3 0 0,1 0-1,-1 0 0,0 0 0,0-3 1,0-2-9,1-3 0,-1 1 1,0 7-1,0 0 4,1 0 1,-1 0 0,0 0-1,0-3-1,0-5 1,1 6-1,-1-6 1,0 5-1,0 3 1,0-7 0,1-1-1,-1 3 0,0 2 1,0 3-1,0 0 1,1 0-1,-1 0 1,0-2 0,0-4 0,0-1-3,1 2 1,-1 2 0,0 3 0,3 0 1,5 0 0,-5 0 0,5 0 0,-6 0-31,-1 0 1,-1 0-1,0 0 1,0 0 27,0 0 0,8 0 0,0 0 1,-2 0-1,-4 0 1,-1 0 0,-1 0 0,0 0 8,0 0 0,3 0 1,2 0-1,3 3-10,-2 4 0,-3-4 0,-3 5 1,0-6-9,0-2 0,0 0 0,3 0 0,3 0-6,1 0 0,1 0 1,-7 0-1,-1 3 8,0 5 1,0-6 0,3 6 0,2-6 2,3-2 1,0 0 0,-7 0 0,-1 0-4,0 0 0,0 0 1,0 0-1,1 0-28,-1 0 0,10 8 1,3 0 25,1-3 0,-4-2 1,-10-3-1,0 0-9,1 0 0,-1 0 1,0 0 12,0 0 0,0 0 0,1 0 0,-1 0-48,0 0 0,0 0 0,1 0 20,-1 0 1,0 0 0,0 0-1,0 0 0,-7 0 2,-1 0-181,1 0 123,7 0-30,-10 0 86,8 0 0,-19-3 1,8-2 8,1-3 0,-6-10 16,10 3 0,-9 2 1,1-3-17,-4-2 1,5-2 7,-1-4 0,1 1 0,-5 3 0,2 1-2,3 4 0,-1 0 17,-7-9 1,0 1 0,0 0 0,3 0 0,2-1 6,3 1 0,-1 0 0,-7 0 0,0 0-4,0-1 1,0 1 0,0 0 0,0 0-7,0 0 1,0-3-1,0-3 1,0-2-5,0 3 1,0 0 0,0-1 0,0-2 9,0 3 0,0 2 0,0 3 0,0 0-2,0 0 1,0-8 0,0 0 0,0 2 6,0 4 0,0-6 0,0 0 1,0 2 0,0 4 1,0-1 0,0-3 0,0-2-5,0 3 1,0 2 0,0 3 0,0 0-1,0 0 0,0-8 0,0 0 1,0 2 1,0 4 0,0 1 0,0-1 0,0-4 3,0-2 1,0 0 0,0 8-1,0-3-3,0-5 0,0 6 1,0-9-1,0 3-1,0 0 1,0-2 0,0 4-1,0-2 0,0-7 1,0 7-1,0 0 0,0 0-23,0 0 1,0-3 0,0 6 8,0-3 1,0-2 0,0 4-1,0-2 1,0 0 0,0-2 1,0 7-1,0-5 1,0 3-9,0-3 1,0 5-1,0-5 1,0 5 16,0 3 1,-7-3 0,-1-2 0,3-6 0,2-2 0,3 5 0,0-5 0,0 0-2,0 0 1,0 8-1,0-6 1,-2 3-4,-6 0 1,5-7-1,-4 4 1,4 0 5,3 1 0,-8-1 1,1 6-1,1-3 1,4 3 0,2-6 0,0 3 1,0 3-2,0 2 1,0-5 0,0 0 0,0 3 2,0 2 1,0 3 0,0-3 0,0-2-3,0-3 1,0 0 0,0 8 0,0-1 0,0 1 0,0-3 1,0-2-1,0-3 2,0 3 1,0 2 0,0 0 0,0-2-4,0-3 1,0 0-1,0 8 1,0-1-1,0 1 0,0-8 0,0 0 0,0 3 0,0 2 0,0 0 0,0-2 0,0-3-1,0 3 1,-8 2-1,0 0 1,3-2-1,3-3 1,2 0-1,0 8 1,0 0 0,0-1 0,-3-7 0,-2 0 0,-3 3 0,3 2 0,2 3 0,3 0 0,0-3 0,0-5 0,-2 5 0,-3-5 0,-3 3 0,3-3 0,2 5 0,3-7 0,-2 2 0,-6 0 0,5 0 0,-4 5 0,4-2 0,3-3 0,0 0 0,0 8-1,0-1 0,-3 1 0,-2 0-6,-2 0 1,-1 0 0,8-1 0,0 1-30,0 0 0,0 8 1,0-1-1,0-2 1,0 5-549,0-2-833,0 9 111,0-4 0,-3 13 601,-5 4 1,3-4 704,-10 5 0,-1 5 0,-7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0T19:02:38.496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9307 0,'-75'0,"-10"0,36 10,-41 3,7 10,32-11,-3 0,-4 0,2-1,-21 2,24-6,0-4,-32-13,23 3,-5 1,-2 0,-1-1,0-4,1 1,-1 8,0 2,0-6,1 1,4 5,1 0,1 0,2 0,-34 0,2 0,31 0,-23 0,31 11,2-9,-4-2,-37 8,15-5,-7-3,31-3,-31-5,31 6,-31-6,41 5,-12 3,-4 0,-25 0,19 0,0 0,-19 0,27 0,0 0,-19 0,15 0,0 0,-15 0,24 0,0-2,-32-6,20 6,10-4,-3 1,-35 5,11 0,-4 0,25 0,-32 0,41 0,-4 0,-4 0,-17 0,15 0,0 0,-15 0,19 5,0 1,-30-4,20 8,-3 1,1-10,0 0,5 9,1 1,1-5,0 1,5 3,0 0,-1-1,2-2,-28 6,0-5,41-6,-12 4,-4-2,-17-4,10 0,-3 0,10 0,1 0,-4 0,2 0,-26 0,27 1,1-2,-29-6,26 3,1 0,-17-4,25 3,1 0,-23 2,18-2,-2 0,1 4,0 2,0-1,0 0,0 0,0 0,-5 0,-1 0,0 0,-1 0,1 0,-1 0,2 0,0 0,4 0,2 0,3-1,2 2,-41 9,24-7,2 18,7-19,-9 8,-1-10,1-10,9 8,3-19,11 18,10-7,2 10,22-21,1-4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20:06:59.634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71 210 7831,'12'10'633,"-1"3"1,-11 10-401,0 0 1,0 0-1,0 1 1,-3 1-19,-5 6 1,6-2 0,-6 9 0,6 1 26,2-3 1,-8 8 0,0-5 0,3 5-56,2 2 1,3 0-1,-2 1 1,-3-1-3,-3 1 0,0-9 1,8 1-1,0 0-152,0-3 0,0-3 0,0-9 0,0-1 56,0 0 0,3 0-66,4 0 0,4-7 0,7-3 0,-3-3-82,3-5 1,11-2 0,4-3-1,3 0 57,6 0 0,-6 0 1,0 0-1,0 0-338,0 0 0,-8 0 0,6-3 0,-3-2-153,0-3 1,0-7 0,-5 5 0,2-3-231,3-5 0,-8-3 0,-10-2-679,-3 0 1402,-2-1 0,2 1 0,3 0 0</inkml:trace>
  <inkml:trace contextRef="#ctx0" brushRef="#br0" timeOffset="488">604 1 9943,'-13'0'-98,"-7"10"1,7-7 409,-10 4-120,0 6 1,-1-10-4,1 17 3,0-17-24,-11 18 0,6-19-265,-11 6 1,8 2 0,-5 1 0,3-1-723,4 0 724,-7 8 1,11-13-177,-6 11-434,5-11 1,5 16 0,3-6 704,3 6 0,-1 12 0,-7 3 0</inkml:trace>
  <inkml:trace contextRef="#ctx0" brushRef="#br0" timeOffset="1017">512 418 8153,'0'24'-27,"0"-1"1,-11 0-1,-4-2 1,-6-3 96,-2-3 1,0-7-1,-1 5 1,1 0 0,-3-3-1,-2 0 1,-3-2 0,0 0-356,-2 0 0,7-1 1,-5-7-1,5 3 285,3 5 0,0 5 0,0 10 0</inkml:trace>
  <inkml:trace contextRef="#ctx0" brushRef="#br0" timeOffset="1528">697 883 7653,'23'0'95,"1"0"-62,-1 0 0,3 0 0,2 0 0,3 0 0,-3 0 1,1 0-1,-1-3 0,3-2 183,-3-3 0,-2-10 0,-3 3 0,1-6-206,-1-2 1,0 0 0,0-1 0,-2 1-5,-6 0 0,3-8 0,-7 0 0,-1 3-47,0 2 0,1 3 0,-6 0 1,2-1 17,-1 1 1,-4 0 0,-2 0 0,0-1 14,0 1 0,-8 8 0,-2 2 0,0 0 21,0 0 1,-9 8 0,4-3 19,-6 6 1,-2 2-1,0 2 1,0 6 51,0 7 1,7 9 0,1 4 0,-3 6 7,-3 2 0,5 2 0,4 6 0,1-3 47,6-2 0,3-3 0,2 5 0,0-2 105,0 2 1,0-5-1,2 1 1,3-1-237,3 0 1,10-8 0,0 3 0,8-3 0,5-2 0,0 0 0,2-5 0,3-1 0,3-2 0,-3-2 0,0-8 0,0-6-1,6-2 1,-1-2 0,-2-6 0,-6-8-1553,1-4 1,-9-6 1542,6-5 0,-5 5 0,-3-7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20:07:01.785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163 349 8280,'13'2'687,"-6"6"1,-4 8 0,-3 4-453,0 3 0,0 1 0,-3 1 0,-2 4-89,-3 2 1,-2 10 0,5-2-1,-3 2-91,3-2 0,-5 4 0,2-4 0,3 2 97,2-2 0,-4 2 1,-1-7-1,3-1-12,2 1 0,3-1 0,0-4-131,0 2 1,3 0-1,4-11-40,9-4 0,-3-6 0,0-7 1,0 2-1,-1 3 0,7-3 0,4-3 1,5-2-260,3 0 0,0 0 0,-8 0 100,0 0 1,8 0 0,0 0-1,-2 0 29,-4 0 0,-1-7 1,-1-1-1,0 0-271,0-2 0,-2 5 1,-3-8-1,-3 0-649,3 0 1,1-3 1080,-4-7 0,6 0 0,-8 0 0</inkml:trace>
  <inkml:trace contextRef="#ctx0" brushRef="#br0" timeOffset="632">697 24 7745,'0'-13'372,"0"3"0,-11 10 1,-4 0-259,-6 0 0,-2 7 0,-3 1 0,-2-3 0,-3-2 0,0-1 0,-3 4 0,-2 1-166,0-1 1,-5-1 0,7 0-336,-2 3 1,8 2-1,-3-5-149,5 3 1,3 10 0,2-3 535,6 6 0,-6 2 0,8 0 0</inkml:trace>
  <inkml:trace contextRef="#ctx0" brushRef="#br0" timeOffset="633">511 442 7731,'0'23'162,"-3"-10"0,-4-3 1,-12 0-1,-6 6 1,-6 2-1,2-3 150,4-7 1,-6 2 0,-3-2 0,1-3-398,-1-2 1,-5 5 0,8-1-1,1-1-981,-4-4 0,8 1 1066,-5 4 0,5 6 0,3 11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20:07:02.974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0 581 8087,'16'0'503,"-1"0"1,3 0 0,3 0-17,2 0 0,0 0 0,1-3-409,-1-4 0,0 4 1,0-7-1,0 2-46,1 0 0,-1-10 0,0 3-89,0-6 1,1-2-1,-4 0 1,-2 0 59,-2-1 1,-3 1 0,5 0 0,-5 0-216,-3 0 1,5-8 0,-7 0 0,-3 2 27,-2 3 0,-3-4 1,0-1 146,0 2 1,0 3-1,-3 6 1,-2 2 14,-3 2 0,-2 11 0,2-3 15,-7 6 0,-6 2 0,-2 2 0,0 6 77,0 8 1,-1 15 0,1 5 0,0 2 47,0 1 0,7 0 1,3 7-1,0-2 50,1-5 1,6 4 0,-1-4 0,4 2-47,3-2 1,0 2-1,0-10 1,3 0 110,4 3 1,6-8 0,10 4-185,1-4 0,7-3 0,0-2 0,-3-3-184,-2-2 0,5-9 0,2 6 0,1-2-175,-1-6 0,6-3 1,-6-4-1,1-3 41,-1-3 0,6-13 0,-5 1 0,-1-9-575,1 1 0,-6-8 844,-12-3 0,4 6 0,-7-1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20:07:05.198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2508 114 7461,'0'-23'705,"0"-1"0,0 9-473,0 0 1,0 7 0,0-8-148,0 11 0,0-3-55,0 16 1,0 5 0,0 10 0,0 0-38,0 1 0,0-1 0,0 0 0,0 0 39,0 0 1,0 8 0,0 0 0,0-2 0,0-3 0,0-3 50,0 0 1,0 0-25,0 0 0,0 3-54,0 5 0,0-5 1,2 5-1,3-5 33,3-3 1,0 0 0,-8 0 0,0 0-17,0 1 0,0-9 0,2 1 0,3 2-10,3 2 1,0 4-1,-8-1 1,0 0-3,0 0 1,0 0-1,0 1 1,3-1 23,4 0 1,-4 0 0,5 0 0,-6 1-2,-2-1 1,0 0 0,3 0 0,2 0 3,3 1 1,-1-1-1,-7 0 1,0 0 3,0 0 1,3 1-1,2-1 1,3 0-5,-3 0 0,-2 8 1,-1 0-1,3-2 16,3-4 0,0-1 0,-8 1 1,0 4 13,0 2 0,8 0 0,-1-6 0,-2 4-45,-2 2 0,-3 0 0,3-8 0,2 0-30,2 0 1,1 8 0,-8 0 0,0-2-5,0-4 1,3 6 0,2 0 0,3-2 8,-3-4 0,-3-1 1,-2-1-1,0 0-3,0 0 0,0 8 1,0 0-1,0-3 5,0-2 0,8 5 1,0 0-1,-3-2 4,-2-4 1,-3 6-1,0 3 1,0-1 4,0 1 1,0-3 0,2-8-1,3 0 27,3 0 0,0 11 0,-8 2-30,0 0 1,0-2-1,0-11 1,0 0-17,0 0 1,0 0-1,0 1 1,0-1-4,0 0-1,0 0 1,0 1 0,0 1 0,0 6 1,0-5 0,0 5-1,0-5 12,0-3 1,0 8-1,0 0 1,0-3 3,0-2 0,0-3 1,0 0-1,0 1 4,0-1 1,0 3 0,0 2 0,2 3-4,6-3 0,-5-2 1,4-3-1,-4 1 4,-3-1 0,0 0 0,0 3 0,0 2-9,0 3 0,0 0 0,0-8 1,0 0-3,0 1 0,0 1 0,0 4 0,0 2 1,0-3 0,0-2 0,-3-3 0,-2 0 0,-2 1 1,-1-1 0,8 3 0,0 2 0,0 3 0,0 0 0,0-8 0,0 0-1,0 0 1,0 1 0,0-1 0,0 0-13,0 0 1,0 8-1,0 0 1,0-2 7,0-4 0,0-2 1,0 3-1,0 3-5,0 2 0,0 0 0,0-8 0,0 0-10,0 0 0,0 8 0,0 0 0,0-3 7,0-2 1,0-3 0,0 1 0,0-1 16,0 0 1,0 0-1,0 0-2,0 1 1,0-1 0,2-2-28,6-6-582,-5 6-1050,7-19 651,-10 9 0,0-14 1008,0-5 0,0-5 0,0-10 0</inkml:trace>
  <inkml:trace contextRef="#ctx0" brushRef="#br0" timeOffset="1717">5316 2179 8149,'-3'-12'0,"-2"1"55,-3 1 1,-2 7-1,5-7 1,-5 2-1,-1-2 1,-2 0 0,0-1 132,-5 6 1,-2 3-88,-3 2 0,-1 0-7,1 0 0,0 0-26,0 0 1,0 0 0,-1 0-27,1 0 0,0 0 0,0 0 0,-1 0 31,1 0 0,0 0 0,0 0-26,0 0 0,-1 0 0,1 0 1,0 2 33,0 6 0,0-5 0,-1 4-21,1-4 0,0-3 0,0 0 1,0 0 38,-1 0 0,1 0 0,0 0 1,-3 0 27,-5 0 0,5 2 0,-5 4 0,6 1-36,1-2 1,-6-2-1,-1-3 1,0 0 10,-3 0 0,6 0 1,-8 0-1,0 0-27,-1 0 1,7 0 0,-7 0 0,4 0-31,5 0 1,-6 0 0,3 3 0,3 2 2,2 3 1,3-1 0,-3-7 0,-2 0-29,-3 0 1,0 3 0,7 2-1,1 3-5,0-3 1,-8-3-1,0 1 1,3 2-27,2 3 1,0 0-1,-2-8 1,-3 2-2,2 6 1,4-5-1,1 4 1,1-4 22,0-3 1,-3 0 0,-2 2 0,-3 4-3,3 1 1,2 1 0,3-8 0,-3 0-3,-5 0 0,5 0 0,-5 3 0,3 2 2,-3 3 0,5 2 0,-5-5 0,3 3-27,-3-3 0,5 0 0,-5 0 0,5 3 12,3-3 1,-8-2 0,0-3-1,3 0 5,2 0 1,3 0-1,-3 0 1,-2 0-1,-3 0 1,0 0 0,8 0 0,-1 0-10,1 0 1,0 7 0,0 1-1,0-3-3,-1-2 1,1-3-1,0 0 1,0 0 7,-1 0 1,1 8 0,0-1 0,0-1 8,0-4 1,-1-2 0,1 0-1,0 0 4,0 0 0,0 0 1,-3 0-1,-3 0 46,-2 0 0,1 0 1,6 0-1,1 0-10,0 0 1,0 0 0,-3 0-1,-2 0 5,-3 0 1,0 0 0,7 0 0,1 0 77,0 0 1,-8 0 0,0 0 0,3 0-43,2 0 1,3 0 0,0 0-55,-1 0 1,1 8 0,0 0 0,0-3-10,0-3 0,-1-2 0,1 0 0,0 0-178,0 0 0,-1 0 1,1 0-1,0 0 96,0 0 0,0 0 0,-1 0 75,1 0 0,0 0 0,0 0 0,0 0 30,-1 0 0,1 0 0,0 0-18,0 0 0,0 0 0,-1 0 0,1 0-21,0 0 0,0 0 1,-1-2-18,1-6 0,0 5 0,0-4 1,0 4-6,-1 3 0,9 0 0,0 0 5,-4 0 0,-1 0 1,-3 0-24,-1 0 0,1 0 0,0 0 44,0 0 1,0 0-5,-1 0 1,1 0-1,0 0 0,0 0 0,0 0 0,-1 0-5,1 0 0,0 0 0,0 0-5,-1 0 1,9 0-1,0 0-9,-4 0 0,7 0-187,-4 0 0,8 0 51,-7 0 1,7 0-150,-7 0 0,7 0-52,-8 0 0,1 0-604,-8 0 0,0 0 281,-1 0 1,9 0 672,-1 0 0,11 0 0,-5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20:07:08.246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1 442 7687,'0'-16'89,"3"1"1,2-3 0,2-3 165,-1-2 0,-4 0 1,-2-1-1,0 1 0,0 0 518,0 0 0,0-1 130,0 1-176,0 10 1,0 6-439,0 14 1,0 6-1,3 13 1,2 2-128,3 3 1,-1 3 0,-7-6 0,0 3-83,0-2 0,0 4 1,0-2-1,0-3 3,0-2 0,0 0 1,0 2-1,0 3-165,0-2 0,8-4 0,0 1 0,-3 3 82,-2 2 0,-3 0 1,0-8-1,2 0 65,6 0 0,-5 0 0,7 1 0,-2-1 156,-1 0 1,11 0-140,-2 0 0,2-7 1,0-3-1,-3-3 70,3-5 1,3-2 0,5-3 0,2 0-118,3 0 1,10 0 0,-2-3 0,5-2-68,2-3 1,9-10-1,-1 3 1,-3-3 67,-2 2 0,-5-2 0,-5 8 0,-8 0-413,-5-1 0,-3 4 0,-3 4 0,-2-2-3618,-2-3 2383,-11 0 1,5 6 1611,-10-6 0,-10 5 0,-3-7 0</inkml:trace>
  <inkml:trace contextRef="#ctx0" brushRef="#br0" timeOffset="451">790 24 9233,'-10'-13'0,"-6"5"0,-4 6 653,-4 2 0,1 0 0,-3 2 0,-2 3 0,-5 3 0,-1 0 1,-2 0-1,0-1-655,-5-2 0,4 6 0,1-4 1,0 1-330,0 3 1,8-9-1,-6 8 1,3-2-49,0 0 1,0 2 0,8-5-1,0 6 379,0 2 0,0 2 0,-1 8 0</inkml:trace>
  <inkml:trace contextRef="#ctx0" brushRef="#br0" timeOffset="865">558 465 11803,'-10'13'0,"-6"-3"0,-4-2 425,-4-1 1,-1 4 0,-4-6 0,-4 3 0,-1-1 0,-2 1 0,3 0 0,-1-3-1442,6-2 0,-6-1 0,3 3 1,3 6-2169,2 2 3184,3-8 0,0 15 0,-1-7 0</inkml:trace>
  <inkml:trace contextRef="#ctx0" brushRef="#br0" timeOffset="1474">2716 836 8578,'3'13'772,"2"-8"0,5-10 0,3-10-273,5-6 1,3 5-1,2 4 1,0-1-323,1 0 0,1 0 0,4-5 0,4 2-218,3-2 0,-7 0 0,4 0 0,-2 3-164,0-3 0,0-3 0,-8-5 0,-2-2-69,-5-3 0,2 0 0,-8 8 0,0 0 34,1-1 1,-4 1 0,-7 0 0,0 0 122,0 0 0,-2 2 0,-6 3 102,-8 2 1,-4 3 0,-3-2-43,-1 7 1,1 6 0,0 2 0,0 2 175,0 6 1,-1 5-1,-1 10 1,-1 0 211,3 1 0,-11 6 0,16 4 0,0 0-187,-3-1 0,8 6 1,1-6-1,1 1-1,6-1 1,2 6 0,3-5-1,0-1-20,0 1 1,8 4 0,5-7 0,5 0-53,8 3 0,5-9 0,-3 6 0,6-7-26,2-9 0,0 3 0,5-10 1,-2 0-1,2-1 0,3 1 0,2-3 1,1-5-324,-1-8 0,1-4 0,-1-12 1,-2 1-1034,-5 0 1,-6 0-1,-10-3 1311,1-5 0,9-5 0,3-10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20:07:11.180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23 140 8295,'16'-13'3197,"-1"6"-2962,-9 4 0,4 13 1,-10 8-1,0 11 1,0 9-1,0 4 1,0-1-1,0-2 0,0 2 1,0 3 482,0 2 0,0-2-574,0-5 1,0-3 0,0-8 0,0 3-14,0-3 0,0-2 1,0-3-1,0 1-310,0-1 1,2-3 0,4-2 116,1-2 1,9-8 0,-6 5 0,3-3 48,5-5 0,3-2 0,2-3 0,3 0-32,5 0-1,-3-3 1,11-2 0,-1-5-129,-2-3 0,8 5 1,-8-5-1,1 3-233,-7 5 1,-4-6 0,-3 4 0,-2-1-1100,-5-3 0,2 6-1224,-11-10 2730,1 10 0,-8-16 0,0 8 0</inkml:trace>
  <inkml:trace contextRef="#ctx0" brushRef="#br0" timeOffset="477">464 1 12795,'-23'0'258,"0"0"1,-3 0 0,-2 0 0,-6 2-349,-2 6 0,5-5 0,-5 5 1,0-6-346,0-2 0,8 3 0,-3 2 1,7 5-1,6 3 0,3 3 435,-3-4 0,8 19 0,-1-5 0</inkml:trace>
  <inkml:trace contextRef="#ctx0" brushRef="#br0" timeOffset="919">418 349 7871,'15'8'1579,"1"0"1,-11 2-461,3-2 0,-8-6 0,-8 6-1045,-7-6 0,-14-2 0,-2 0 0,0 0 0,0 0 0,-2 3 0,-1 2 1,1 6-2536,5 1 0,-1-4 2461,-2 8 0,5 9 0,-7 12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20:07:12.653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0 581 8482,'24'13'1772,"-9"-3"0,0-10 0,4 0-1219,1 0 0,3-3 0,1-2 0,-1-5-553,0-3 0,0 5 0,0-7 0,1-3-255,-1-3 0,0-2 0,0-3 0,0-2-146,1-3 0,4-3 1,-2 6-1,-6-3 109,1 3 1,-3 2 0,-2 3 0,-6-1 82,0 1 0,-7 0 0,5 0 0,-6 0 187,-2-1 0,-8 9 1,-2-1-1,-3 1 102,-5 2 0,-3-5 0,-4 10 0,-4 3 42,-2 3 0,-2 2 1,4 5-1,-4 8 36,-3 10 1,8 5 0,-3-5-1,5 3 33,3 5 0,-1-3 0,4 9 0,2-1 53,2 0 0,11-5 0,-3 7 1,6 4-69,2 1 1,0-4-1,0 0 1,2 0-139,6-3 1,5-3 0,10-10-1,3 1-28,5-1 0,-5 0 0,7-2 0,-2-6 0,3-5-265,2 1 0,2-9 1,6 6-119,-5-5 0,5-14 0,-6-4 1,4-6-448,-4-2 0,4-8 0,-9 0 0,1 3-873,-1 2 1693,-2 3 0,-8-11 0,1-2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20:07:13.369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1 140 7647,'8'-15'233,"-1"-1"0,1 8 0,-5-5 0,2 1 186,3-1 0,2 0 0,-5 0 1,3 13-1,-3 15 0,-3 11 1,-2 5-1,0 0 0,0 3 1,0 4-1,0 6-112,0 2 1,8 1 0,0-1 0,-3-2-299,-2-5 1,4 2-1,4-10 1,-1-3-48,0-2 0,1 5 0,-4 0 15,9-3 0,-3-4 0,0-6 16,-3-3 1,8-10-1,-5 6 1,2-4 0,1 1 4,2-3 0,3-2 1,2-3-1,0 0-36,0 0 0,0-3 0,3-2 0,3-5-116,2-3 0,-1 5 0,-4-5 0,0 0-513,-3 1 0,6 4 0,-14-5-790,6 3 0,2-8 1457,0 2 0,0-5 0,1-2 0</inkml:trace>
  <inkml:trace contextRef="#ctx0" brushRef="#br0" timeOffset="583">604 24 7647,'-10'-13'722,"-6"5"0,-4 6 1,-3 2-1,-3 2 1,-2 4-129,-3 1 1,-3 4-1,6-6 1,-3 5-1317,2 3 0,1-5 0,0 5 0,-1-1-684,9 1 0,-4 3 1406,9 7 0,5 0 0,-1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20:07:14.620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256 419 9776,'-2'20'0,"-6"-2"0,-8-5 0,-4-2 705,-3-6 1,-1-3 0,1-2 0,0 0-1905,0 0 1,0 8 1198,-1 0 0,1 10 0,0-5 0</inkml:trace>
  <inkml:trace contextRef="#ctx0" brushRef="#br0" timeOffset="1">720 117 7815,'21'3'971,"-5"4"1,-9 9 0,-4 4-527,-3 4 0,0-1 0,0 0 1,0 0-228,0 0 0,0 8 0,0 0 0,0-2-44,0-4 0,0 1 0,0 3 0,0 2-108,0-3 1,0-2 0,2-3-1,4 0-83,1 0 0,4 1 0,-4-1 8,9 0 0,2-8 0,0-2 1,-3-2 33,3-6 1,3-3 0,2-2-1,1 0-80,-1 0 1,0 0 0,0 0-1,0 0-171,1 0 1,7-7 0,-1-4-1,-1-2-272,-3-5 1,-3 6-1,0-4 1,0-2-380,0-3 0,-7 1 0,-3 2 0,-3 2 877,-5-2 0,8-2 0,0-4 0</inkml:trace>
  <inkml:trace contextRef="#ctx0" brushRef="#br0" timeOffset="492">1208 1 7670,'-23'0'1132,"7"0"1,1 3 0,-6 2-980,-7 2 1,-1 9 0,-9-6-1,-1 1 1,0 1 0,1-1 0,-1 2-1,0-3-1047,1 0 0,1 6 1,-1-6-1,7 3-1324,5 5 2218,13 3 0,-8 2 0,9 0 0</inkml:trace>
  <inkml:trace contextRef="#ctx0" brushRef="#br0" timeOffset="493">1138 326 7672,'13'2'735,"-5"6"1,-8-5-1,-8 4 1,-7-1-1,-6-1 1,-2 5-1,0 0-570,-1 1 1,1 7 0,-3-5 0,-2 2-788,-3 1 1,0-9-1,8 6 1,0-2 621,-1-6 0,1 8 0,0 0 0</inkml:trace>
  <inkml:trace contextRef="#ctx0" brushRef="#br0" timeOffset="984">2554 71 8191,'15'-8'3301,"-2"-2"-1700,-2-3-1312,-4 7 0,-7-1-201,0 14 0,0-1-348,0 9 1,0-7 78,0 7 0,0-7-559,0 8-1108,0-11-677,0 5 2525,0-10 0,11 0 0,2 0 0</inkml:trace>
  <inkml:trace contextRef="#ctx0" brushRef="#br0" timeOffset="1760">2647 47 11292,'0'24'0,"0"-1"83,0 0 1,0-8-1,0 1 1,0 2 0,0 3-1,0 2 1,0 0 0,2 0-1,4 0 1,1 1 0,-2-1-1,-2 3 1,-3 2 0,3 3-1,2-3 1,2-2 325,-1-3 1,-4 1 0,-2 1 0,0 4 0,3 2-343,5-3 1,-6-2-1,6-3 1,-3 0 39,3 0 1,-3 1-45,10-1-1,-9 0 0,12-7 0,-8-4-93,3-1 1,2 4 0,8-7 0,1-3-54,-1-2 1,0-3 0,0 0 0,0 0 0,3 0 0,3-3-1,2-5 1,0-5 0,-1-2-996,1 0 1,0 2 0,-10-5 634,-6 2 1,6 1 0,-8-9-804,0 1 1,5 0 1246,-10 0 0,-1 0 0,-7-1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20:07:16.997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511 47 12219,'-11'-13'0,"-4"5"0,-6 5 0,-2 3 0,0 3 156,0 5 1,-3-6-1,-2 9 1,-3-4-1,0 4 1,0-1-1,0 3 1,2-3-448,4 0 1,1 1-1,1-4-500,0 9 0,0 2 1,2 0-1,3-2 57,3 2 0,9 2 734,-1 3 0,4 1 0,3-1 0</inkml:trace>
  <inkml:trace contextRef="#ctx0" brushRef="#br0" timeOffset="612">511 371 7609,'0'24'2616,"-3"-4"-2075,-5-4 0,-4-3 0,-12-8 0,1 3-572,0-3 0,0 5 0,-1-2 0,1-3-37,0-3 1,0 6 0,0 0 0,2 0-949,6 2 1,-6-5-871,5 11 0,6-9 1886,2 9 0,16-11 0,5 5 0</inkml:trace>
  <inkml:trace contextRef="#ctx0" brushRef="#br0" timeOffset="1023">743 511 9547,'23'0'0,"0"0"0,0 0 0,1 0 0,-1 0 512,0 0 1,-7 0-1,-1-3 1,3-2 0,3-5-1,-1-3 1,-2-3 0,-2 1-549,2-1 0,-5 1 0,2-8 1,3-1-128,3 1 0,-6 0 0,-2 0 0,0 0-18,0-1 1,-5 1 0,5 0-1,-3 0-28,-5 0 1,-2-1-1,-3 1 1,0 0-147,0 0 0,0 0 0,-3 2 212,-5 5 1,-4 6 0,-12 10 222,1 0 0,0 0 0,0 3 0,0 4 78,-1 9 1,4 12-1,2 6 1,5 2 196,2 5 0,-4-5 0,7 3 0,3 2 34,3 3 0,2 0 1,0-3-1,0-5-73,0-2 0,10 4 0,5-7 1,6-2-136,2-3 0,0-11 1,1-2-1,-1-3-194,0-5 1,3 1 0,2-1-1,3 2-490,-3-1 0,6-4 0,-3-4 0,-3-4-547,-2-1 1,5-11 0,0 2-148,-3-4 0,-10-4 1,-5 1 1196,-2 0 0,7 0 0,-5-1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0T19:02:44.665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9563 210,'-62'-49,"-13"-5,36 38,-28-5,8 11,-10 8,-1-19,-20 18,5-7,33 9,0 2,-40-1,40 0,0 0,-43 0,43-5,1 0,-42 2,42-2,-1 0,-1 4,0 2,-5-1,0 0,5-1,0 2,1 4,1 0,-42-2,42 7,-1 0,-5-8,-2-1,0 4,0 0,-5 1,1-1,8-3,2 1,-2 4,2 1,-25-3,24 1,0-1,-31-5,28 0,-2 0,1 0,0 0,-2 0,4 0,-19 0,19-1,-2-1,-34-6,-1 6,42-2,1 0,-25-1,21 1,0 0,-21 2,25-2,0 0,-33 1,29 3,0 0,-18 3,-21 5,36-3,-28 10,41-10,-12 6,-4-1,-7-7,12 7,-3 0,6-7,0-1,-2 5,0 2,-36 6,-3 9,23-9,-22 0,30-7,-23 8,41-11,-10 1,-6-2,-33-4,3 8,-3 0,31-1,4-6,-2-2,-28 1,26 0,0 0,-15 0,24 5,0 1,-22-4,19 9,-4-1,2-8,0-2,5 6,1-1,-5-5,0 0,4 5,0 0,-4-4,-2 1,1 3,0 0,5-4,1-2,0-4,0 0,1 3,-1 1,-43-9,38 9,0 2,-38-1,44 0,-1 0,-3 0,-1 0,-3 0,2 0,-33 0,30 0,1 0,-29 0,26 0,1 0,-17 0,20-1,0 2,-9 9,-26-7,16 17,28-17,-8 7,11-10,10 0,-8-10,18 7,-18-28,8-15,-10-26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20:07:18.662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94 372 7927,'0'-23'1385,"0"-1"1,0 9-460,0-1 1,0 14 0,0 2-507,0 13 1,0 7 0,0 4 0,0 1-186,0 6 1,0-2 0,0 7 0,0-3-70,0-4 1,0 4-1,0 1 1,0-1-138,0 1 1,7-1 0,1-4 0,0 2-10,2-3 0,-5-2 0,8-3 0,0 0 21,0 0 1,-5 1 0,7-1 50,3 0 1,3-7-1,2-4-66,0-1 1,0-4 0,1-7-1,1 0-100,6 0 0,3 0 1,7-2-1,-2-3-220,2-3 0,-5-10 0,0 5 0,0-2-748,1-1 1,-9 3-1,3-5 292,-5 3 1,-13 7 0,-3-5 0,-2 0-911,-1 0 0,1 6 1660,-8-9 0,10 1 0,3-9 0</inkml:trace>
  <inkml:trace contextRef="#ctx0" brushRef="#br0" timeOffset="687">651 0 8548,'-24'3'477,"1"5"1,-8 2 0,0 8 0,0-2-1,0-1 1,-2 1 0,-3-1 0,-3 1-44,3-4 0,-5 6 0,7-7 0,1 2-1020,-1 5 1,3-5 0,8 2 0,0 3-987,0 3 1,-1-6 1571,1 1 0,0 9 0,0 12 0</inkml:trace>
  <inkml:trace contextRef="#ctx0" brushRef="#br0" timeOffset="688">581 441 7638,'-15'8'651,"-1"0"0,1 7 0,-9-4 0,-1 2-73,-6 5 1,5-5-1,-8-1 1,1 1-634,-6 0 1,6-5-1,2 5 1,5 0-1,3 0 1,-1 2-3010,1-2 3064,10-3 0,-7 1 0,7 2 0</inkml:trace>
  <inkml:trace contextRef="#ctx0" brushRef="#br0" timeOffset="1149">860 604 8832,'0'13'1690,"2"-3"1,6-10-1133,7 0 1,-2-2-1,3-4 1,2-1-184,2 1 1,4 1 0,-1 0 0,0-5-230,0-3 1,-7 5-1,-1-7 1,3-1-285,3 3 0,2-7 0,-2 4 0,-3-4-265,-3-4 0,-7-7 0,5 1 0,-3 1-190,-5 3 1,0-5-1,1 0 1,1 3 358,-2 2 1,-2 3 0,-6 0 0,-4 0 119,-9 0 1,-4 10 175,-4 5 1,1 8-1,-3 5 110,-5 3 1,6 10 0,-4 0 0,9 8 91,4 5 0,3 2 1,-5-2-1,5 5-9,3 0 0,2 6 0,8-9 0,0 1-39,0-1 1,3 6 0,5-8 0,7-3-100,6-2 0,2-11 0,0 1 1,0-1-319,1-2 0,1 5 0,4-10 1,2-3-216,-3-2 1,6-3-1,-3 0 1,-1-3-353,4-5 0,-6 3 1,8-10-1,-2-3-365,-6-3 1,-2 0 1132,-3 6 0,1-6 0,-1 8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20:07:20.404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0 720 9546,'24'0'1077,"-9"0"0,-2-2 0,0-4 0,0-1 0,2-1-684,-2-2 1,8 4-1,-6-6 1,6-1-307,2 0 1,0 5 0,0-7 0,1-4-1,-1-1-280,0-3 0,0-1 0,1 1 0,-1 0-280,0 0 1,-8 0 0,-2-1 0,0 1-230,0 0 1,-8 0 0,3 0 178,-5-1 0,-3-1 1,0-4-63,0-2 406,0 0 1,-3 11 0,-5 4 225,-7 8 0,-6 6 0,-2 2 242,0 0 0,-6 18 0,1 5 0,2 3 44,-2 0 1,-1 7 0,9 3 0,2 3 0,5-3 61,3-2 0,-6 7 1,8-5-166,3 0 1,3 5 0,2-7-1,0-1-156,0 1 0,10-3 0,5-8 0,6 0-198,2 1 1,0-1-1,1-3 1,-1-2-178,0-2 0,8-11 1,0 3-1,0-6-175,2-2 0,-4 0 0,10-2 1,-1-3-221,-2-3 1,6-18 0,-9 3 0,1-3-254,-1 0 1,-10 11 948,-7-1 0,-1 1 0,9-8 0</inkml:trace>
  <inkml:trace contextRef="#ctx0" brushRef="#br0" timeOffset="695">697 511 8703,'23'0'986,"-8"0"0,-2 3 0,0 2 0,0 3 1,5-3-698,3-3 0,-6-2 0,1-2 0,2-6 0,2-5 0,4-2 0,-1-1-282,0-2 1,0 5 0,0-2 0,1-3-154,-1-3 1,0-2 0,0 0 0,0-3-114,1-5 0,-9 5 0,-2-5 0,0 6 7,0 1 0,-8 1 0,3 0 0,-6 0-254,-2-1 0,-2 1 512,-6 0 1,-5 2 0,-10 6 0,0 7-1,-1 6 1,1 2 0,0 2 0,0 6 0,-3 7-1,-2 9 1,-3 4 0,2 6 0,4 2 0,4 5-1,3 3 1,5 2 0,3 1 0,5-1 0,2 0 3549,3 1-3456,0-11 1,3 5 0,2-7-1,5-1-81,3 1 1,2-3-1,11-8-87,5 0 1,-5-7 0,7-1 0,1 1-207,5-4 1,-3 1 0,2-8 0,1 3-229,-3-3 0,8-2 0,-5-3 1,5-3-1,2-4-643,0-9 1,-2-4-1,-3-6-23,-2-5 0,-10 13 1168,1-5 0,-4 4 0,-3-4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0T20:07:24.106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1509 1,'28'44,"1"-1,-4 4,-4-1,0 16,10 31,-8 2,-4-36,0-2,-1 18,4-15,-2-4,-15-12,-15 13,-39-80,7-9,-2-6,6 3,2-2,-4-10,2 1,-24-24,24 23,-1 1,-25-15,21 17,0 2,-13-4,-22-16,37 36,-34 6,62 74,6 31,20-5,8-34,4 1,-1-2,1 0,6 5,0 1,-2-1,-1 0,-4-3,-2-1,14 37,-2 7,-39-46,-26-21,-11-28,-35-49,35 22,-1-4,-7-13,-1-2,-2 3,1 0,5-2,1 0,-3 7,0 3,5 4,3 3,-29-16,-7 26,41 72,5 36,22-31,7 3,7 0,6 2,3 2,5-1,7-2,2 0,0 3,-1-1,-3-6,-2-2,4 23,-65-44,-46-62,34 0,-1-5,-3-6,2-2,-1-4,-1 1,-3 6,0-1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0T20:07:25.539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1602 106,'25'-62,"-4"18,-21 127,0-1,0-7,0 5,1-7,1-2,1-3,1-4,-1 31,6-33,3-5,0-3,-14-26,-21-66,-3-11,-21-36,23 41,-1 0,-1-6,-2-1,1 5,0 2,-19-36,2 70,5 41,16 33,17-12,4 5,1-3,2 2,3 8,0-4,-1 18,8-17,-2-6,-17-22,-30-12,-32-68,25 12,0-7,2-11,1-2,-2 2,0 0,1-6,1 2,2 12,0 5,-30-27,34 108,21 36,18-13,7 4,4 1,3 1,2 1,0 0,-2-5,-3-1,-3-6,-1-1,6-3,-11-7,-52-4,-15-37,-28-48,39-2,1-7,2-3,1-2,-4-3,1 0,3-2,2 1,1 7,3 4,-19-22,22 42,30 66,10 11,8 3,4 5,1-6,1 1,-1 6,0 0,2-10,-3-1,-4 10,-7-3,-13 11,-47-40,-28-43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0T20:07:27.426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1835 1,'-10'65,"-1"1,3 0,1 0,1-2,2 1,3 0,2 1,-1 0,2 0,2 1,0-3,1 34,3-42,0-4,-3 5,15 39,-17-55,-13 5,-26-97,2 7,13-4,3-5,-7-34,6 37,-1-1,1 2,-1 0,-2-6,-2 2,-23-35,20 35,-2 5,-20 7,5 49,21 77,10 0,11-28,4 2,3-1,3 0,3 8,1 0,-1-3,1 0,3 0,1-2,1-5,-1-1,1 0,-3-2,7 24,-11 1,-43-83,-21-42,2-17,17 8,0-4,6 2,-1 0,-8-11,-1-2,3-2,2-1,3 1,0-1,2 5,2 2,3 3,1 4,0 9,0 4,-24-33,14 103,10 62,14-20,5 7,3 14,2 1,-1-11,2-3,1-5,2-2,1 0,3 0,6 3,1 1,-2 5,1 2,4 12,0 0,-4-11,-1-4,6-5,-7-11,-20-25,-17-56,-22-52,19 19,0-4,2 8,-2-1,-6-10,-3-1,-3-1,0-1,1-8,1-2,2 2,1 1,2 5,2 2,1 6,4 4,-4-19,-20 44,26 62,-3 8,11 54,9-44,2 2,2 10,4 2,2 3,2 0,1-4,1-1,2 2,1-2,1-1,-1-4,2 19,-3-11,-38-84,-11-27,14 5,1-6,0-8,2-4,0-4,0-1,3 2,0 2,-15-31,13 45,6 78,5 21,8 10,4 7,-2-10,0 1,0 6,0-1,0-8,0-3,0 29,0-29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9:51:54.752"/>
    </inkml:context>
    <inkml:brush xml:id="br0">
      <inkml:brushProperty name="width" value="0.6" units="cm"/>
      <inkml:brushProperty name="height" value="0.6" units="cm"/>
      <inkml:brushProperty name="color" value="#004F8B"/>
    </inkml:brush>
  </inkml:definitions>
  <inkml:trace contextRef="#ctx0" brushRef="#br0">1509 94 7657,'13'-26'160,"-3"5"0,-10 26-201,0 11 1,-3-6-94,-4 21 45,4 0 2,-7 15-144,10-9 64,0-4 108,0-20 79,0 8 18,0-19-25,10 8-2,-7-30 1,10-6-7,-6-20-5,-4 20 0,7-15 2,-10 35 0,0-9 15,0 30 1,0 3-7,0 21 0,0 0-10,0 7 0,0 1 8,0-1-22,0-20 8,0 15 3,0-36 2,0 16 0,0-52 0,0 18 0,0-26 0,0 14 0,0-14 0,0 0 34,0-7 72,0 20-49,0-5 24,0 29 1,0-4 9,0 22 0,0-6-85,0 21-21,0-10 16,0 23-54,0-19-14,0 9-134,0-21 36,0-3 122,0-41 0,0 3 44,0-26 0,0 12 24,0 4 14,0 9 3,0-4-11,0 20 149,0-8 77,0 19-105,0-19 79,0 18-209,21-7-43,-16-10-65,16 14-68,-21-14 191,0 51-46,0-13 2,0 26 4,0-21 2,0-10 1,0 7 0,0-17 0,0 18 5,0-9 69,0 22 43,0-8-34,0 18-64,0-19-8,0 9-14,0-21 5,0 7 37,0-7-27,0 11-30,0-1 65,0 0 83,0 0 7,0 0-77,0 1 25,0-1-140,0 0 171,0 0-84,0 0-32,0 1 7,0 9-10,0-7 6,0 7 3,0-9 85,0-1-54,0 0 1,0 0-12,0 0-74,0 1 51,0-1-5,0 0 2,-11 0 6,9 11 108,-9-19-71,11 16 6,0-18 5,0 21-59,0-9-6,0 9 6,0-11 1,0 11 28,0-8 6,0 7-29,0 1-3,-10-9 4,7 9-12,-7-11 17,10 0 34,0 0-21,0 1 33,0-1-26,0 0-35,0 0 96,0 11-69,0-8-17,0 7-4,0-10-9,0 1 0,0 9 9,-10-7 2,7 18 0,-7-29 0,10 16 0,0-18 0,0 0 11,0 8 68,0-19-35,0 19 59,0-19-12,0 19-92,0-18-19,0 17-5,0-17 24,0 17-23,0-17-30,0 18 37,0-19 170,-10 9-135,-3-11-4,0 0-6,3 0 35,-1 0 79,-2 0-2,0 0-22,-7 10-6,7-8-55,0 9-71,-8-11 57,9 0-75,-1 0 59,-8 0 27,8 0-22,0 0 4,-7 0 2,17 0 37,-18 0-13,8 0-8,-10 0-32,0 0 9,10 0 25,-7 0 84,7 0-17,-11 0-38,1 0-20,0 0-73,0 0 98,10 0 2,-8 0-34,8 0-36,-10 0-25,-10 0-1,7-11 15,-8 9 7,11-8 2,0 10 0,0 0 0,-1 0 0,1 0 0,0 0 5,0 0 1,0 0-6,-1 0-1,1 0 0,10 0 1,-7 0 0,7 0 0,-10 0 0,-1 0 0,1 0 0,0 0 0,0 0 0,0 0 0,-1 0 0,11 10 0,-7-8 0,7 9 0,-10-11 0,0 0 0,-1 0 0,11 0-12,-7 0-100,7 0-36,0 0 75,-8 0-6,8 0 109,1 0-28,-9 0-74,18 0 26,-17 0-234,17 0 260,-17 0 259,17 0-232,-7-11-2,10-1 1,-8-14-58,0-5-14,0 15 58,8-25-12,0 26-1,0-19 31,0 11-9,0 10-2,0-8 4,0 8-2,0-10-1,0 10-10,0-7-27,0 17-85,0-18-172,-10 9 134,8-1 165,-9 2 43,1 42 3,7-13-11,-7 37-42,0-30-149,7 19 26,-7-18-101,10 18 39,0-18-164,0 7-16,0-10 250,-11-10 291,9-44-185,-8 11-138,10-35-15,0 43 51,0 1 129,-11 42 0,9-10 47,-6 25-38,5-25-24,3 20-125,0-36-192,-10 16 282,7-52 17,-7 3 22,10-19 26,0 24-107,0 13 81,0-1 1,0-4 0,0-16 0,0 3-9,0-11 0,0 8-8,0-8 52,0 11 35,0-16-49,10 18-14,-7-7-8,7 10 122,-10-11-7,0 8-27,0-7-44,0 9 13,0 1 0,0 0 30,0 0 16,0-11-22,0 9-60,0-9 17,0 1 21,0 17-32,0-15-17,0 8 69,0-13-48,0 0 2,0 2-32,0 11 1,0-3 22,0-5-3,0 16 273,0-16-244,0 18-31,0-21-56,0 9 15,0-9 91,0 11 12,0 0-9,0-1-66,0 1-34,0 0 104,0 0 4,0 0-14,0-11-21,0 8-67,0-7 77,0 10 7,0-1-21,0 1-38,0 0 9,0 0-91,0 0 82,0-1-4,0 1 13,0 0 28,0-11 45,0 9-39,0 1-41,0 4-88,0 7 47,0-10-55,0 10 67,0-8 12,0 19-74,0-19-41,0 8 10,0-10 10,0 0 162,0 10 27,0 2 625,0 1-645,11 7-61,2-7 61,-1 10 97,-1-10-63,-1 7 44,-7-7-4,17 10-22,-7 0 28,10-10-3,1 7-72,-11-7 5,17 10-61,-14 0 47,17 0-35,-9 0 80,-1 0 28,0 0-33,0 10-64,1-7 44,-1 7-69,0-10-21,0 0 50,0 0 16,11 0-9,-8 0 11,7 0-43,-10 0-23,11 0 21,-8 0-40,18 10 78,-19-7 11,9 7-24,-11-10 35,0 0-21,0 0 48,11 0-110,-8 0 31,7 0 45,-9 0 104,-1 10-149,0-7-8,10 7 43,-7-10-81,8 0 77,-21 0-13,7 0-30,-7 0 32,10 0-6,1 0-42,-11 0-5,7 0 0,-7 0 1,10 0 6,0 0 2,-10 0-3,18 0-71,-15 0-221,7 0-70,-2 0-619,-19 0 738,9 11 0,-11 12 0,0 13 0</inkml:trace>
  <inkml:trace contextRef="#ctx0" brushRef="#br0" timeOffset="2308">1346 349 8219,'0'-36'384,"11"2"1,-9 45-385,6 20 0,-5 20 0,-3 16 1,0-5-27,0-8 1,-3 3 0,-2 0 23,-3 2 1,0-7 0,8 4 0,0-2 0,0 1 38,0-4 0,0-2 0,0-2-25,0-1 1,0 8 0,0 0-66,0-2 0,0-11 72,0-2-690,0-11-157,0 6 713,0-21 59,0-44 0,-2-11 0,-3-32 44,-3 9 0,0 8 0,8 8 0,0-2 28,0-3 0,0-11 0,0 6 0,0-3-45,0 0 1,-8 18-1,1-2 274,1 2 0,-4 21-213,2 23 1,1 26 0,7 46 0,0 5 152,0 8 1,0 6 0,0 1 0,0 1-86,0 0 1,0-3 0,0-5 0,0-7-52,0-6 1,0-2 0,0-3-169,0-5 0,-11 2-509,-4-10 501,5-20 0,-11-34 0,8-34 71,0-15 1,3-2-1,10-9 1,0 4 44,0 4 0,0 0 0,0-2 0,0-5 41,0 0 0,0-8 0,0 2 0,0-7-25,0-5 1,0-1-1,0 9 1,0 1-18,0 7 1,0-4 0,0 8 34,0-2 0,-3 23 248,-4-3-219,4 26 1,-7 6 0,10 30 0,0 13 3,0 8 0,0 13 1,0 4-1,0 6-17,0 3 0,0 7 0,0 1 0,0-3-33,0-3 0,0 3 0,0-3 0,0-8-21,0-4 0,0-14 0,0-7-74,0 2 0,0-5-143,0 3 146,0-21 1,0-10 0,0-32 37,0-12 1,0-8-1,0-5 1,0-2 21,0-3 0,0-3 0,0 3 0,0-6 7,0 1 0,0-16 1,0 3-1,0-5 22,0-3 1,0-13 0,0 5-1,-3 3 3,-5 3 0,6 4-9,-6 9 43,-5 9 1,0 48 0,-7 35 0,4 33 88,8 27 0,6 12 0,2-38 0,0 0 1,0-2-1,0 1-53,0-2 0,0 0 0,0-1 0,0 0 0,0 2 0,0 1 1,0-4-1,0-1 1,0 44 1,0 1 0,0-19 0,0-5-59,0-7 1,0-9 0,-3-9-480,-5-1-11,6-10 0,-19-10 425,6-26 1,4-23-1,4-31 1,4 2 25,3 3 1,0-5 0,0-3 0,0 1-1,0-4 1,0-2 8,0-10 1,0 0 60,0-13 0,0 2 1,0-7-41,0-3 1,0 8 0,0-10-1,-2 10 1,-4 5-15,-1 5 0,-9 13 46,8 8 0,-17 15 1,4 24 33,3 30 0,-3 42 1,11 25-1,5-32 1,0 1 20,-1 6 0,1 2 1,1 3-1,1 0 1,2-1-1,2-1 1,-1 1-1,0-1-54,0-3 0,0 0 0,0-1 0,0-1 0,0 40 0,0-7-40,0-6 0,0-4-324,0-9-61,0-9 0,-8-22 288,0-30 1,-7-29-1,7-33 1,3 3 48,2 2 0,3 0 0,0-6 0,0-4 32,0 0 0,3-11 1,2 3-1,3-10 17,-3-6 0,-3-2 1,-2-8-1,0 6-29,0 9 1,-7 11 0,-4 21-39,-1-1 1,-4 29 131,-7 26 0,2 33 1,6 42-1,4 5 76,1 7 1,9-45 0,0 1 0,-7 47 0,6-48 0,1 0-54,1 48 1,0-5 0,0-8-1,0-8 4,0-4 1,-2-4-288,-6 1 1,3-11-216,-11-5 106,11-25 0,-8-40 1,8-35 297,-3-16 1,1 0 0,7-2-1,0-6 17,0-5 0,0-18 1,0 3-1,0-5 3,0 42 0,0 0 1,0-2-1,0-1 0,0-2 1,0 0-1,-1 2 0,-1 1-13,-2 5 0,0 0 0,2-4 0,-1 2 0,-10-33 0,0 7-22,0 11 0,3 21 11,-13 15 0,5 21 1,-10 20-1,9 26 190,12 21 0,-4 23 1,4 15-1,4-40 1,1 1-107,0 4 0,1 1 0,1 1 0,0 0 0,0-5 0,0 0 1,0-2-1,0 0-2,0 0 0,0-1 1,0 44-1,0-48 1,0 0-1,0 41-3,0-14 1,0-2 0,-3-19-765,-4 4-293,4-19 856,-18 3 1,11-54 0,-5-19 90,7-17 1,5-8 0,3 5-1,0-6 72,0-6 1,8-6 0,0-6 0,0-4 3,2-8 1,-8-5 0,6-6 0,-5-2-37,-3 48 0,0 0 0,0-3 0,0 0 0,0-40 0,0 13-22,0 13 1,-3 0-51,-5 5 122,-4 16 1,-9 17 0,3 37-1,5 20 141,3 14 0,-1 14 0,6 9 0,-5 7-101,-3 5 1,5 11 0,-5-3-1,0 3-15,1-3 1,6 3-1,-4-11 1,2-5-130,1-7 0,-1-9 0,8-9-137,0-1 1,-8 1 8,0-1 67,1-20 1,7-13 0,0-34-53,0-17 1,0-14 0,0-2 0,0-8 42,0-5 1,7-5 0,1-3 0,-3-5-27,-2-3 1,-3 1 0,0-6 0,0 6 21,0 2 1,0 5 0,0 13 0,0 8-134,0 5-70,-10 13 328,-3 2 0,-11 52 0,1 11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9:52:22.576"/>
    </inkml:context>
    <inkml:brush xml:id="br0">
      <inkml:brushProperty name="width" value="0.6" units="cm"/>
      <inkml:brushProperty name="height" value="0.6" units="cm"/>
      <inkml:brushProperty name="color" value="#004F8B"/>
    </inkml:brush>
  </inkml:definitions>
  <inkml:trace contextRef="#ctx0" brushRef="#br0">1532 140 6946,'-13'47'-101,"3"-11"146,10-13 73,10-13 143,-7-41-54,7 24-143,-10-45 30,0 37-288,0-19 183,0 21 0,0 39 18,0 20 1,0 11-4,0-11 3,0-20-1,10 16-1,-7-27-4,17 8-2,-17-23 0,15-23 0,-10-16 11,-1 6 4,-7-11-13,0 18-3,0 3 1,0 13-1,-10 10 1,8 20-1,-9-4-29,11 28-1,0-19 27,0 9 3,0-21-12,11-13 1,-9-23-31,6-16 40,-6 5-8,-2 1 48,0 10-25,0 10 174,0 2-129,11 1-7,-9 8-38,19-9 4,-18 1-2,7 7-14,-10-17-2,0 17-1,10-7 3,-7-1-14,7 9-33,-10-19 95,0 19-38,0 22 53,0-12-19,0 33-38,0-38 10,0 18 26,0-19 36,0 19-37,0-8-6,0 0 33,0 7 14,0-7-35,0 10 1,0 0-60,0 1 18,0-1-6,0 0 19,0 0 7,0 1 15,0-1-39,0 0-9,0 0 31,0 0 108,0 1-93,0-1 0,0 0-42,0 0-12,0 0-5,0 1 41,0-1 1,0 0-19,0 0 15,0 0-15,0 1-3,0-1-4,0 0 7,-10 11 73,7-9-43,-7 9-18,10-11-14,0 0-14,0 1 3,0-1 9,0 0 18,0 0 79,0 0-11,0 1-75,0-1-26,0 0 18,0 0-23,0 0 20,0 1 2,0-1 0,0 0 0,0 11 0,-10-9 0,7 9 0,-7-1 0,10-7 0,0 10 0,0-5 0,0-15 0,0 15-16,0-18-2,0 10 14,0 0 3,0 0 5,0 0 72,0 1-47,0-1 32,0 0-70,0 0 1,0-10-5,0 8 8,0-8 5,0 10 0,0 0 0,0 0 0,0 0 1,0-10 3,0 8-4,0-8 0,0 0-1,0 7 1,0-7 0,0 0 0,0 8 0,0-19 0,0 19-15,0-18-6,0 17-27,0-17-16,0 17-73,0-17-6,-11 7 117,-2-10 31,1 0 16,1 0-9,1 0-1,-3 0-5,0 0-6,-7 0 0,7 0 0,0 0 0,2 0 0,1 0 0,8 11 0,-19-9 0,18 9 0,-17-11 0,7 0 0,0 0 0,-8 0 0,8 0 0,-10 0 0,10 0 0,-7 0 0,7 0 0,-10 0-35,-1 0-11,1 0 42,-10 0-3,7-11 10,-8 9-20,11-9-23,10 11 11,-7 0 13,7 0 12,-11 0-101,1 0-33,0 0 59,-10 0 19,7 0 87,-8 0-7,11 0-2,0 0-9,0 0-5,-1 0-3,1 0-1,0 0-24,0 0 0,0 0-61,-1 0 51,1 0 0,0 0 50,-11 0 6,9-10-10,-9 7-14,11-7 2,10 10 0,-8 0-1,8 0 2,-10 0-12,10 0-2,-7 0 12,7 0 0,-10 0 3,-1 0 1,11 0-3,-7 0 0,17 0 0,-17 0 0,7 0-7,0 10 4,-18-7 3,26 7 18,-26-10 15,28 0-10,-7 0-27,0 0-3,-3 0-19,0 0-93,3-10 99,-1 7-9,9-17 51,-9 17 9,11-17-21,0 17-4,0-18-6,0 9-6,-10-1 29,7-8 59,-7 18 210,10-17-220,0 17-44,0-17-19,0 7-23,0 0 2,0 2-18,0 1 5,0-3-47,0-10 63,0 10 1,-2 8 12,-6 20 1,5-4-37,-5 20-35,6-11 7,-8 24 11,7-18 32,-18 18-58,19-29 16,-9 16 21,11-28-240,0 7 287,0 0 30,-10-7-83,8 18-164,-9-19 48,11 9 28,0-32 141,0-5 1,0-13-14,0 1-33,0 9 0,0-14-50,0 4 55,0 16-2,0-19 63,0 27 4,0-19-15,0 1-16,0 7-1,0-7 0,0-1 8,0 8 36,0-7 8,0 10 24,0-1-29,0 1-58,0 0 8,0 0 20,0 0 84,0-1-11,0 1-40,0 0 9,0 0-68,0-1-6,0-9 108,0 7-73,0-7-27,0 9 12,0 1-34,0 0 16,-10 0 11,7 0 1,-7-1 0,10 1 0,0 0 5,0 0 27,0 0-15,0-1 9,0 1-29,0 0-4,0 0-4,0-1 8,0 1-5,0-10-55,0 7 65,0-18-13,10 18 15,-7-7-10,7-1-8,-10 9 61,0-9-25,0 11-11,0 0-12,0-11-5,0 8 1,0-10-1,0 5 6,0 16 4,0-16 2,0 18-5,0 0 3,0-8-4,0 8 0,0-10-1,0 0 0,0 0 1,0 10 0,0-8 0,0 8 0,0 1 46,0-9-28,0 8-1,0 0 13,0-8 64,0 9-9,0-1 126,0-8 596,0 18-559,11-7-144,1 10-1,1 0-14,8 0 45,-18 0 94,17 0 11,-17 0-12,17 0-40,-7 0-117,11 0 47,-1 0 64,0 0-2,0 0-16,0 0-20,1 0-19,-1 0 50,0 0-56,0 0-113,0 0 61,-10 0 19,8 0-16,-8 0 26,10 0-88,0 0-17,11 0 10,-8 0 29,7 0 18,-10-10-39,11 7-17,-8-7 4,7 10 0,-10 0 51,1 0-5,9 0 15,-7 0 8,18 0-45,-19 0 53,9 0 15,-11 0-68,0 0-26,1 0-17,-1 0 1,3 0 12,5 0-80,-16 0 72,16 0 25,-8 0-11,3 0 11,18 0-31,-18 0 3,7 0 2,-10 10-19,11-7 11,-19 7 33,27-10-2,-27 0-82,19 0-24,-11 0-136,0 0 23,-10 10 63,8-7-214,-19 7-239,8-10 445,-10 11 1,0 4 131,0 16 1,0 13 0,0 10-33,0-2 0,0-11-44,0-2 1,0-1 35,0 9 0,0-1 1,0 1-38,0-1 1,0 3 41,0 5 0,0 3 1,0 5-30,0-8 0,-7 5 0,-1 1 1,3-1 1,2-10 0,3-8 1,0 8 1,0-8 110,0 14 1,0-4-35,0 11 1,0 2-98,0-9-142,0-12 58,11-9 33,-9-11 26,8-10-218,-10-3 284,0-41 1,-7 3-1,-1-26 1,0 5 8,-2 3 0,5-1 1,-8 1-1,3-1 5,4 1 0,-4-11 0,0-5 0,-1-5 2,1-2 1,-5 7 0,4 0 0,1 0 27,0 3 1,-1 2-1,4 10 13,-9 1 0,6 7 38,2 1 1,-2 7 29,2-8-25,0 21 1,1-5 22,-1 30 0,0 12 1,11 27-1,2 3 1,3 5 1,-1 5-1,-4 11 1,2 0 40,3-1 0,0 1 0,-6 0 0,3-3-13,3-6 1,0 4 0,-8-11-1,0-2-53,0-3 1,7-3 0,1 1 27,-3-1 1,-2 8 0,-3 0-148,0-2 1,8-11-94,-1-2 102,1-11 19,2 6 1,-7-34-1,5-16 40,-6-17 1,-2-3 0,0-3 0,0-2-5,0-3 0,0-3 0,0-2 0,0-2-11,0-3 0,0-11 0,0 3 1,0-2-28,0 2 0,-7-8 0,-1 3 1,3-5 7,2 5 1,-5-8 0,1 13 0,-1 6-32,-2 4 1,4 3 105,-9-5 0,0 5-55,-9-5 139,11 25 1,-5 24 0,11 34-36,1 14 0,4 14 0,2 2 1,0 11-9,0 2 0,0 8 1,0-2-1,0-1 5,0 3 0,0-8 0,0 5 1,0-7-22,0-8 0,0-5 1,0-8-79,0 5 0,8 5 9,-1 11 0,1-11-52,-8-5-120,0-25-121,0 2 306,0-80 0,-8 18 1,1-49-1,1 15-5,4 8 1,-6-4-1,0 4 1,3-5-17,3-10 0,-6 2 0,-2-7 0,-1 2-17,1-2 0,0 4 0,2-7 0,-5 6 13,0 4 1,-5-2 0,8 18-1,0 2 41,-1 3 10,-7 13 0,8 13 1,-6 31 1,6 17 0,10 42 0,0 0 210,0 6 0,3 14 1,2 4-1,3 7-61,-3 0 0,5-3 1,-2-5-1,-3-5-99,-3-7 1,6-6 0,0-2 0,-3-3 16,-2-6 0,-3-12 0,0-7-137,0 7 0,0-18-553,0 7 316,0-25 250,-11 18 22,9-80 0,-9 18 0,11-46 0,0 15-4,0 5 1,0 6-1,-2-11 1,-3-3-45,-3-2 1,0-10-1,6-3 1,-6-3-34,-8-4 0,4-1 0,-1 3 0,0 5 8,0 0 1,0 18 0,-5-2-132,2 4 282,1 32 0,-6-3 111,6 47 1,5 4 0,10 34 0,0-5 18,0-2 1,0 7 0,0 5-1,0 3-100,0 3 1,0 15-1,0-11 1,0 3-79,0 1 1,7-4 0,1 1 0,-3-3 48,-2-5 1,-3 2 0,0-10-152,0-2 1,0 5 0,0-3-76,0-3 1,0-9-227,0-4 236,0-20 0,0-2 127,0-32 1,0-4 0,-3-24-2,-5-5 1,6-5 0,-8 0 0,2-6-19,0 1 1,-2-16-1,5 3 1,-6-5-3,-2-3 1,6-5 0,-6 7-1,2 3 19,6 3 1,-5 3 0,0 2 0,-1 5 35,1 8 1,-5 12 0,7 4 62,3-4 52,-8 19 1,10 3-1,-5 32 80,6 22 1,2 15 0,0 5-1,0 8-64,0 5 0,0 10 1,0 1-1,2-3 2,6-3 0,-5 5 1,5 0-1,-6-4-3,-2-9 0,0 1 0,0-11-309,0-3 0,0-2 1,0-2 19,0-1-208,0-10-111,0-2 452,0-11 1,0-23 0,0-15 36,0-19 1,0-2-1,-2-3 1,-4-5-51,-1-7 0,-4-1 0,6-10 1,-3-2-5,3-3 1,-5-11 0,0-1 0,-1-1-9,1 0 0,-5 5 0,7 10-93,3 3 0,-6 8 0,1-5 132,-3 2 1,5 11 44,-7 7 66,10 21 1,-13 3 91,10 30 1,0 11-109,8 20 0,0 11 0,0 2-19,0 1 1,0-1 0,0-5 0,0 5 1,0 1 0,0 7 1,0-5-1,0 2-8,0-2 1,0 10 0,0-7 0,0-3-54,0-3 0,0-5 0,0-7 0,0-1-25,0 0 0,0 1-63,0-1 0,0 1-128,0-1 60,0-20 1,0-11 124,0-30 0,-8-19 0,-2-20 1,0 3-23,0 2 1,-1-6 0,6 1 0,-3 0-19,3-3 1,0 6-1,0-11 1,-3-3 6,3-2 0,0-2 0,0-1-27,-3 1 1,-2-1-1,4 3 1,-1 2-1,2 6-35,2 2 0,-5 3 0,0 8 142,3-1 0,-5-7 33,2 0 26,-10 10 40,16 21 1,-9 28-1,11 24-7,0 14 0,0 17 0,0-4 0,0 4 81,0 4 1,0 3 0,0 3 0,0-1-67,0 1 0,0 0 0,0-1 0,0-2-55,0-5 0,0 3 0,0-11 0,0-2-119,0-3 1,-7 0 88,-1 5 1,0 2-102,8 6 0,-8-13-351,1-10 182,-1-21 79,8 13-112,0-28 85,0-34 0,-3-11-62,-4-35 1,4 0 0,-5 7 0,6 11 112,2 7 1,-8-7-1,0-8 118,3-8 0,3-2 0,2 7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9:52:35.356"/>
    </inkml:context>
    <inkml:brush xml:id="br0">
      <inkml:brushProperty name="width" value="0.68571" units="cm"/>
      <inkml:brushProperty name="height" value="0.68571" units="cm"/>
      <inkml:brushProperty name="color" value="#004F8B"/>
    </inkml:brush>
    <inkml:brush xml:id="br1">
      <inkml:brushProperty name="width" value="0.6" units="cm"/>
      <inkml:brushProperty name="height" value="0.6" units="cm"/>
      <inkml:brushProperty name="color" value="#004F8B"/>
    </inkml:brush>
  </inkml:definitions>
  <inkml:trace contextRef="#ctx0" brushRef="#br0">1509 186 6545,'-10'-36'983,"-3"2"-492,0 22 1,2 22-1,11 21 1,0 2-1,0 6 1,0-8-1,0 8 1,3-16 491,5 8-633,-6-21 540,9 21-875,-11-28-70,10 7 1,-7-31 59,4-10 1,-4 6 4,-3-6 0,0 7 7,0-14 0,0 15 64,0-8 37,0 20 25,0-20-17,0 18 213,0 1 113,0 1-455,0 42-21,0-23 16,0 23-5,0-31-873,0-31 885,10 13-294,-7-26 261,7 21-227,-10 10 260,0-8 13,0 19-6,0 22 878,0-2-866,0 26 309,0-10-279,0-8 228,0 7-276,-10-10-267,7-10 139,-7-3-365,0-30 303,7 4 224,-7-7-152,10 13 53,-11 41 0,9-18 101,-6 25 1,5-12 297,3 13-65,0-11 239,0 16-336,0-18-186,0 7 210,0-9 140,0-1-184,0 0-89,0 0-80,0 0 18,0 1 17,0-1 19,0 0 14,0 0-2,0 11 14,0-8 5,0 7-46,0 1-42,0-9 66,0-1-29,0-4 15,0-7-15,0 10-16,0 1 3,0-1-13,0-10-1,0 7 9,0-7-8,0 10 1,0 1 17,0-1-6,0 0-11,0 0-2,0 0-3,0 1-13,0-1-2,0 0 0,0 11-14,0-9-23,0 9-4,0-11 0,0 11-13,0-9 6,0 9 12,0-11 12,0 0 5,0 1 5,0 9 12,0-7 6,0 7 5,0-9 4,0-1 6,0 10 5,11-7-120,-9 8 168,9-21-335,-11 7 292,0-7-36,0 10-62,0-10 42,0-3-2,-11 1-316,9-9-168,-9 19 423,1-18-656,8 7 491,-19-10-506,8 10 248,0-7-153,3 7 615,-1-10-238,9 0-91,-19 0 367,8 0-509,0 0 523,-7 0-183,7 0 222,-10 0-191,10 0 259,-8 0-50,8 0-13,-10 0-46,10 0 28,-7 0 11,7 0-8,-10 0-13,-1 0 10,1 0 8,0 10 85,0-7-57,-1 7 76,1-10-100,0 0 5,0 0 5,0 0 3,-1 0-32,1 0-11,0 0 50,0 0-54,0 0 70,10 0 3,-8 0-24,8 0-13,0 0-19,-7 0-10,7 0 22,-10 0-3,-1 0 11,11 0 10,-7 0-24,7 0-5,-10 0 4,-1 0-1,1 0 0,10 0 2,-7 0 0,7 0-5,-10 0-11,-1 0 0,1 0-3,0 11-1,0-9-7,0 9-7,-1-11-29,1 0 34,0 0 12,0 0-22,0 0-3,-1 0 44,1 0-4,0 0-1,10 0 10,-8 0-6,19 0-20,-19 0 12,19 0 4,-19 0-118,18 0 85,-17 0-15,17 0 34,-17 0 92,17 0-77,-18 0 43,19 0 78,-9-11-1,11-2-83,0 0-46,11-7-20,-9-3 28,9-3-29,-11-8 32,0 11 0,0-10 0,0 7 7,0 3-3,0 2-2,0 8-4,0 0 4,0-8 25,0 9 25,0-12-2,0 1-44,10 10 14,-7-7-27,7 7 15,-10 0-21,0-8 10,0 8 0,0 0 5,0-7-1,0 17 1,0-17 11,0 7 2,0-10-5,0-1 40,0 1-34,0 0-27,0 0 4,0-1 3,0 1 49,0 0 46,0 10-54,0-7-38,0 7 33,0 0-62,0-8-1,0 8 52,0-10-9,0 10-10,0-8 1,0-2-15,0-3 9,0-7 3,0 10 0,0 0 0,0-11 0,0 8 0,0-7 0,0 9 0,0 1 0,0 0 0,0 0 0,0 0 0,0 10 0,0-8 0,0 8-4,0 0-26,0-7 13,-10 7 14,7 0-2,-7-8-35,10 8-63,0-10 81,0 0-11,0 0 22,-11 0 27,9-1-44,-9 1 9,11 10 20,0-7 5,0 7-3,0-10 3,0-1-5,0 1-1,-10 10-22,8-7 13,-9 7 10,11-11-4,0 1 7,0 0-1,0 0-3,0 10 0,0-8 0,0 8 0,0 1 0,0-9 72,0 18-54,0-17-2,0 17 29,0-18 118,0 19 64,11-8-180,1 10-54,1 0-21,-2-11 63,-1 9 56,-7-9 153,17 11-171,-7 0 7,10 0-24,1 0-41,-1 0-2,-10 0-42,7 0 14,-7 0 6,10 0 8,1 0-2,-12 0 12,9 0 35,-8 0-23,10 0 46,-10 0 2,8 0 14,-8 0 15,10 0-37,0 0-42,0 0 20,0 11-6,-10-9-34,8 9 30,-8-11-5,10 0 7,-10 0-34,8 0 24,-9 0 17,1 0 10,8 0 39,-8 0-50,0 0-43,7 0 28,-7 0-63,11 0 29,-1 0 11,0 0 1,0 0 0,0-11 0,1 9 0,-1-9 0,0 11 0,0 0 0,-10 0-8,8 0-19,-8 0 26,10 0 1,-10 0-1,7 0 5,4 0-2,-9 0-2,16 0-4,-18 0 3,10 0-5,0 0-32,-10 0-12,8 0 4,-8 0-44,0 0-241,-3 0 251,-10 21 1,0-11 76,0 21 1,0-8 23,0 16 0,0 0-23,0 7 1,0 1 0,0-1 4,0 1 1,0-9-30,0 1 0,-3 7 1,-2 8-29,-3-2 0,1-8 21,7 2 1,-8 3-1,0 13 12,3-8 1,3 13 0,-1 0 11,-5-2 0,6-3-106,-6-8 0,5 3 23,3 5 1,0 2-19,0-10 1,0-7-395,0-9 160,0-20 97,0 13 185,-10-28-26,7 7 68,-7-30 0,10-6 1,-2-21-1,-4 1-24,-1 0 0,-4-11 1,6-3-1,-3-1 4,3-1 1,-5-8-1,2-10 1,0 0 30,-2 0 1,8 3 0,-9 10 0,4 5 39,-1 8 0,-8-6 27,9-1 212,-11 4-139,15 0 0,-7 49 0,10 29-40,0 33 0,0 29 1,0 2-1,0 8-17,0-43 0,0 0 0,0 48 1,0-45-1,0 0 0,0-2 1,0-2 37,0 42 1,7 2-1,1-11 1,-3 1-39,-2-6 0,-3-13 1,0-2-81,0 3 0,0-16-197,0-3-781,0-25 733,-10-1 0,-3-43 247,-11-15 0,12-14 1,1-10-1,3 8-5,1 5 0,-1 0 1,5-3-1,-2-4-8,-2-4 1,-1-2-1,8-7 1,-3-1-46,-5 1 1,6-1 0,-8 0 0,2 3-28,0 5 0,-2 3 179,2 5-13,5 5 107,-17 3-67,7 22 1,-3 27 0,4 20-88,1 13 1,4 0 0,4 3 0,-2 2-29,-3 3 0,0 10 0,8 3 0,0 2 13,0 6 0,0-6 0,0 3 0,0 0-43,0-3 0,0 6 0,0-11 0,0 0-11,0 3 1,0-6-138,0 11 0,0-10-248,0 2-21,0-26 415,0-7 0,0-26 43,0-11 1,0-17 0,0-21 0,0 2 31,0 3 1,0 0 0,0-5-1,-2-8-32,-6-5 1,5-3 0,-4 1 0,2-1-22,-3 0 1,3 3 0,-8 3 0,0 2-44,0-3 1,5 9 0,-5-1 74,3 0 1,-8 16 58,2-5 44,6 4-9,-10 17 0,17 9-73,-5 32 0,6 17 1,-1 24-1,-2 2 41,-3 6 1,0 9 0,8 6 0,0 0 23,0 0 1,0 5-1,0-7 1,0-4-99,0-1 0,0-11 1,0-3-1,0-2 54,0-6 1,-2-2 0,-3-2-207,-3-1 0,0-7-71,8-1-42,0-20 74,0 13 125,0-28 0,0-37 19,0-20 0,0-13 1,0 13-1,0-8 1,0-5 0,0-2 0,0-1 1,0-2-6,0-6 0,0 14 0,-2-6 0,-4 6 14,-1 4 1,-4-4 0,6 10 0,-2 2 48,1 3 0,-4 11 0,0-1 47,-3-2 124,8 17 59,-6-7 0,4 34-169,-1 5 1,0 15 0,6 23-40,-6 1 1,5-9 0,-7 4-33,0 7 0,7-11 0,-5 9 0,6-3 7,2 0 1,-8 2-1,0 3 1,3 3-7,3 2 1,2 8-1,0-8 1,0-3-11,0-2 0,2-2 1,3-1 1,3 1 0,0-1-83,-8 0-175,10-10 142,-7-2 1,7-26 54,-10-16 1,0-15 0,0-26-23,0-5 1,0 2 0,0-10 0,0 0 21,0 3 0,0-11 0,0 3 1,-3-7 35,-4-1 0,4 5 0,-7 6 1,2 4 27,0 4 1,-2 9 0,5 8-45,-3-2 1,-7-3-155,7-2-116,0 20 1,8 11 303,0 30 0,-10 1 0,-3 17 0</inkml:trace>
  <inkml:trace contextRef="#ctx0" brushRef="#br1" timeOffset="1171">116 465 7195,'36'10'-80,"-5"-13"169,-15-4 0,-6-17-9,-10-22 1,3 0 137,4-1 71,-4 21-261,7-5 0,-2 37-18,0 9 0,0 3 0,-8 31 42,0 3 0,0-14 0,2 9 1,6-3 0,5-1 7,10 4 0,0-1 115,0 1-168,1-22-64,-1-4 1,-3-42-1,-4-10-159,-8-10 0,-6 3 0,-2-1-19,0-2 1,-10-3 156,-6-3-165,-4 11 483,-14 13 0,9 26-140,-6 20 0,15 10-57,8 14 0,6-1-332,2 1 1,2-9-696,6 1 979,-5-11 0,17-4 0,-7-14 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9:52:47.624"/>
    </inkml:context>
    <inkml:brush xml:id="br0">
      <inkml:brushProperty name="width" value="0.6" units="cm"/>
      <inkml:brushProperty name="height" value="0.6" units="cm"/>
      <inkml:brushProperty name="color" value="#004F8B"/>
    </inkml:brush>
  </inkml:definitions>
  <inkml:trace contextRef="#ctx0" brushRef="#br0">1509 279 6046,'13'-26'388,"-3"-5"-272,-10 39-84,0 15 0,0 16 12,0 15-49,0-16 34,0-4 2,0-11-41,0-10 1,16-31 0,-1-21 1,0-2 5,-15 2 0,0 16 1,0-8 2,0 21 30,0-21 78,-10 28-81,-3 14 1,0 14 7,6 22 1,-4-8 19,4-1-61,-1-20 60,8 13-9,0-28 40,0 7-79,10-31 1,-7 3-20,4-20 0,-4-1-9,-3-7 39,0 10-2,0 2 90,0 11-59,0 0-3,0 10 256,0 2-298,10 1-9,-7-3 4,7 0 343,-10 3-350,0 0-13,11 7 22,-9-18 71,8 19-43,-10-8 46,0-1 4,0-2 55,0 0-188,0 3 27,0 41-7,0-23 22,0 33-58,0-38 53,0 7 12,0 0-12,0 3 52,0 10-22,0-10-8,0 8 16,0-8 29,0 10-27,11 0-22,-9 0 0,9 1-3,-11-1 28,0 0 41,0 0-31,0 0-37,0 1 13,0 9 65,0-7-76,0 8 8,0-11 3,0 10-11,0-7 31,0 8 6,0-11-38,0 0 41,0 11-13,0-9-39,0 9 17,0-11-4,0 0 12,0 0 26,0 1-27,0-1 7,0 0-14,0 0 113,0 0-68,0 1-26,0 9-11,0-7-71,0 8 43,0-1 15,0-7 2,0 7 0,0-9 0,0 9 0,0-7 0,0 7 0,0 1 0,0-8 0,0 18 0,-8-16 0,0 11 0,0-21 0,8 23 0,0-26 5,0 19 13,0-1 24,0-7 33,0 8-70,0-21-11,0 7-11,0-7 127,0 0-77,0 8-33,0-8-24,0 10 18,0 0-1,0 0 7,0-10 0,0 8 29,0-8-14,0 10-13,0 0 9,0 0-8,0-10 7,0 8 38,0-8-13,0 10 49,0-10-38,0 7-39,0-17 0,11 18 64,-9-19-55,9 19-7,-11-19-234,0 9 159,0-1 116,-11-7-46,-2 7 4,-10-10-4,0 0 14,0 0 11,-11-10 8,9 7 27,-19-18-46,18 9-30,-8-1 25,11 2-35,0 11 14,0 0 8,10 0 0,-8 0 0,8 0 17,0 0-3,-7 0-11,7 0 5,-10 0 15,10 0 62,-8 0-52,8 0-25,0 11 36,-7-9 14,7 9 15,-10-11-38,-1 0-11,1 0-12,-10 0-6,7 0-30,-8 0 19,11 0-1,0 0 31,-11 0-10,9 0 159,-9 0-83,11 0-69,0 0-4,0 0-62,-1 0 45,1 0-1,0 0 0,0 0-80,-11 0-8,8 10 80,-17-8 7,6 9 9,1-11-2,3 0-4,10 0 0,-1 0 0,1 0-2,0 0 0,0 0 18,0 0-16,-1 0 3,1 0 7,10 0-11,-7 0-2,17 0 0,-18 0-2,19 0 3,-19 0 0,8 0 0,0 0 39,-7 0 662,17 0-696,-7-11 0,10-4 1,0-16-124,0-8 59,0 16-52,0-18 48,0 25 70,0-27 12,0 17-7,0-8-6,0 11 5,0 0-1,0 0-9,0-1-6,0 1 1,0 0-1,0 10 47,0-8-19,0 9 15,0-12-31,0 1-5,0 0-11,0-11 100,0 9-43,0-9-41,0 11-13,0 0 1,0-3-3,0-5 1,0 15 0,0-17 5,0 10 2,0 10 0,0-18 6,-10 8 11,7-3-5,-7-8-12,10 11-1,0 0-2,0 0 1,0 0 8,0-1 2,0 1-1,-11 0 26,9 0-23,-9-1-7,11 1-3,0 0-6,0 0 14,0-11 9,0 9-16,0-19 16,0 18 14,0-8 0,0 11-15,0-10-28,0 7 5,0-18 1,0 18 10,0-7 13,0 10-8,0-1-11,0 1 0,0-10-1,-10 7 2,8-8-11,-9 1-22,11 7 30,0-8 19,0 11 26,0 0 13,0 10-36,0 3 0,0-1-23,0-1 4,0-1 0,0 2 287,0 1-245,11 7-23,1-7 4,1 10 5,8 0-43,-18 0 128,17 0-107,-7 0-14,0 0 14,8 0-8,-8 0-13,10 0 16,-10 0-17,7 0-22,-7 0 18,0 0 1,8 0 16,-8 0-1,-1 0 8,9 0 5,-8 10-4,10-7-3,0 7-1,1-10 1,-12 0 2,9 0-2,-8 0-1,10 0 0,0 0 0,-10 0-1,8 0 1,-8 0 0,10 0 0,0 0 0,-10 0 0,18 0 0,-15 0 0,17 0 0,-10 0 0,11 0 0,-8 0 0,10 0 0,-5 0-10,-16 0-24,26 0 20,-25 0-26,17 0 0,-9 0-57,-11 0 22,7 0 24,-17 0 38,17 0 33,-7 0-11,0 0-3,8 0 0,-8 0-3,10 0-2,-10 0-1,7 0 0,-7 0 0,10 0-10,1 0-9,-1 0 8,0 0 3,-10 0 5,8 0 8,-8 0-5,-1 0 4,9 0-3,-8 0-53,0 0 4,-3 0-550,0 0 433,-7 11 45,7 2 64,-10 10 0,0 10-5,0 6 0,0-3-1,0 3 1,0-8 82,0 7 0,3 9-19,5 7 1,-6 0-9,6-7 1,-5-1-73,-3 0 0,0 1 53,0-1 0,0 1 1,0-1-23,0 0 1,0 3 46,0 6 0,0-6 0,0 5-14,0-5 0,7-3 0,1 1 34,-3-1 1,6-7 0,-4-1-33,-2 4 1,6 2-17,-4 2 1,4 0-13,-3 1 0,-6-9-6,6 1-10,-6-21-21,-2 13 11,0-28 117,0 7 0,0-38-44,0-11 1,-7-18 0,-4 1 0,1-1-15,0 0 0,-6 0 0,9 6 0,-1-3-5,-3 2 0,9 0 1,-6 1-43,6-3 1,-6-8 0,0 8 22,3 2 1,2 0 32,3-2 0,0 3 12,0-11 1,-7 10-3,-1-2 1,0 5-7,8 3-27,0 20-92,0-5-79,0 18 63,-10 0-146,7 3 215,-7 0 92,0 7 0,-1 13-12,-4 21 0,-3 11 0,10 4 17,3 0 1,-5 9 0,2-1 0,3-3 6,2-2 1,3 0 0,0 3-1,0 5 1,0 2 0,0-8 0,0 6 0,0-3 0,0 0 1,0 8 0,0-5-28,0 2 1,0-15 0,0 3-1,0-3-41,0-1-6,0-7 1,0 8 11,0-5 1,0 5 9,0 2 0,0-7 3,0 0 1,0-21-54,0 13 160,0-29-85,0-33 0,0 0 1,0-31-19,0 11 1,-2 12 0,-4 0-1,-1-2-3,1-3 1,-4-5-1,0-2 1,0-3-17,-1 2 1,1-5 0,5 1 0,-3-4-27,3-4 1,-5 7 0,2 3 43,3 5 0,2-5 0,3-3-11,0-2 1,0 15 16,0-3 1,0 6 7,0-5 1,0 7-65,0 0-75,0 21-93,-10-13 22,7 19 164,-7-1 1,2 7 2,0 22 1,-2-6 73,2 21 0,6-5-42,-6 20 1,-2-4-1,2 12 1,3-5 16,2-3 1,3 1-1,0 2 1,0 2 5,0 3 0,0 8 0,0-8 0,0-2 7,0-3 1,0-10 0,3-1 0,2 4-16,3 1 0,-1-4 1,-7 2-27,0 8 1,0-7 1,0 12 1,0-10-23,0 10 0,0-13-2,0-2-8,0-11 11,0 6-40,0-21 63,0-3 1,0-39 0,0-9 5,0-9 1,-7 6-1,-1 2 1,0-2-2,-2-3 1,7-10 0,-7-3 0,2 1-1,1-1 0,-4 0 1,6 6-1,-5-3-4,-3 2 0,8-5 1,-6 3-1,4 2 3,-1 3 1,-2-5 0,4 0 0,-1 3 0,2 2 0,-6 2 1,4-2 0,1-5 0,4 13 0,-1-6 0,-5 4 0,6 6-1,-6-1-289,6 20 253,-9-3 33,9 62 1,-9 6 0,11 30 19,0-15 1,0-3 0,0-5 0,0-2 11,0-3 1,-2-3 0,-3 3-19,-3 6 0,0-6 0,8 5 0,-2-5-13,-6-3 0,5 8 0,-4 3 1,4 0 0,3 0 0,0 4 0,0-4 1,0 0 1,0 0 0,0-3 0,0-5 7,0 5 0,0-10 31,0 10 1,0-18-37,0 10-6,0-25 2,0 0 1,0-26-3,0-11 0,0-17 0,0-22 1,-3 4-12,-4 2 0,4 0 0,-7-5 0,2-6-3,0 1 1,-7-11 0,4 3 0,-1-7 10,-6-1 1,-1 0 0,1 3 0,6 0-6,1 5 1,-7 10-1,5-3 1,-2 4 22,-1 4 0,9 3 1,-6 3-10,2-1 1,-4 1 4,7 0-21,0 20-159,-2-5 114,8 28 0,-17 6 0,9 20 70,-3 13 0,8 11 1,-3 7 49,6 8 1,2-6 0,0-2-1,0-2-57,0 2 1,0-2 0,0 10 0,0 0 66,0-3 0,8 5 0,2-7 0,0 0-36,0 0 1,1-3 0,-6-8-12,3 1 1,2 9-45,-2 6 0,-6-5-59,6-3-113,-5-26 117,-3 3 100,0-28 1,0 2-23,0-20 0,0-11 1,0-23-2,0-5 1,-8 5 0,0-8 0,0 0-1,-2-5 1,8 3-1,-9-3 1,3 0-13,1 3 0,-9-11 1,6 3 6,-3-8 0,5 6 0,-5 7 1,1 0-1,1 3 0,1 5 0,0 5-75,2 2-39,5 11 91,-7 13 0,2 18 0,0 20 0,3 16 51,3 10 0,-6 6 0,0 2 0,3 2 10,3 3 1,-6 11-1,0-6 1,3 3-10,2 0 0,3-8 1,0 6-1,0-4 18,0-4 0,0 5 0,0-3 0,3-3-19,5-2 1,-6-2 0,9-1 0,-4 1-21,1-1 1,2 0 0,-5 1 15,3-1-67,0-10-94,2 8 89,-7-28 1,7-11 34,-10-36 1,0-13 0,0-18 0,-2 8-19,-6 5 1,5 3-1,-4-1 1,1 1-101,-1-1 0,4-7 1,-7 0-68,-1 2 1,6 3-334,-10 3-13,10 10 546,-26 2 0,26 1 0,-16-3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9:52:57.746"/>
    </inkml:context>
    <inkml:brush xml:id="br0">
      <inkml:brushProperty name="width" value="0.6" units="cm"/>
      <inkml:brushProperty name="height" value="0.6" units="cm"/>
      <inkml:brushProperty name="color" value="#004F8B"/>
    </inkml:brush>
  </inkml:definitions>
  <inkml:trace contextRef="#ctx0" brushRef="#br0">1556 210 6453,'0'46'79,"0"-7"1,0 0 83,0 2-113,0-8 64,0 11-12,0-28-128,10 4 12,-7-51 1,7 11-5,-10-27 0,0 6 3,0-5 13,0 10 4,0-8 6,0 18-7,0-8-2,0 11 3,-10 0 23,7 10 584,-7 3-482,10-1 0,2 4-86,6-16-151,-5 15-251,7-13 378,-10 52 53,0-23 89,0 23 353,0-31-520,10-31-41,-7 23-131,7-23 155,-10 31 13,0 31 0,0-18 26,0 26 4,0-26-12,0 28-7,0-26-29,0 19 24,0-11 60,0-10 225,0-3-295,0-41 1,0 11-28,0-27-19,0 16-25,0-13-34,0 19-8,0-9 45,0 21 79,0 3 21,0 41 1,0-10 2,0 25 0,0-5 18,0 6-31,0-11 1,-2 8 10,-6-6 0,5-9 85,-4 2 32,4-21-22,3 21-66,0-8 28,0 3-40,0 7-62,0-9 20,0 9 3,0-7 1,0 10-1,0-5 0,0-10 2,0 9 0,0-14 3,0 15 0,0-16 0,0 16 0,0-20 0,0 30 0,0-23 0,0 21 24,0-21-7,0 23-1,0-15 0,0 12 29,0 1-35,0-21 2,0 23-25,0-25-6,0 28 15,0-18 4,0 7 0,0 1 0,0-9 0,0 9 0,0-11-9,0 11 2,0-9 8,0 9-1,0-11 1,0 0 0,0 1-1,0-1 0,0 0 0,0 0 41,0-10 54,0 8-63,0-8-43,0 10 15,0 0 11,0 0-26,0 0 11,0-10 0,0 8-3,0-8 2,0 0 1,0 7 0,0-7 0,0 0 0,0 8 0,0-8 0,0 0 0,0 7 0,0-17 0,0 17 0,0-7 0,0 0 0,0-2-36,0-1-38,0 3 31,0 0 68,0-3-23,-21-10-2,16 0 0,-26 0 11,18 0 47,-10 0 64,0 0 2,0 0-23,-1 0-143,1 0 7,0 0 33,0 0 67,0 0 2,-1 0 9,1 0-39,0 0-38,0 0-27,0 0 61,-1-10 102,1 7-109,0-7 2,0 10 62,0 0 10,-1 0-7,1 0-55,-10-11-69,7 9 2,-8-8 16,11 10 4,-10 0 5,7 0 4,-8 0 0,11 0 0,0 0 8,0 0 19,-1 0 2,12 0-26,-9 0 9,8 0-30,0 0 9,-8 0-27,9 0-6,-12 0 11,1 0-1,0 0 42,0 0-7,0 0-10,-11 0 12,8 0-4,-7-11-10,9 9 4,1-9 0,10 11 5,-7 0-15,7 0-7,-10 0 6,-1 0-55,1-10 14,0 7 60,10-7 2,-8 10-27,9 0-32,-1 0 43,-8 0 2,18 0-11,-17 0 30,17 0-28,-17 0-9,17 0-10,-18 0 39,19 0-9,-19 10 23,19-7 17,-9 7-30,11 1 5,0-9 44,-10 19-34,7-19-18,-7 19 15,10-8-36,0 0 148,0-3 0,0-38-117,0-11 1,0 6-1,0 2-104,0-5 94,0 5 105,0-3-16,0 1-28,0 7-21,0-18-38,0 8-6,0 0 14,0-8-41,0 18 24,0-18 4,0 8 1,0-3 2,0 1 0,0 20 0,0-24 0,0 27 66,0-29-48,0 18-2,0-7-19,0-1-3,0 9 0,0-12-4,0 6 9,0 16 1,0-16 0,0 16 0,0-16 0,0 10 0,0-10 0,0 8-6,0-16-15,0 21 18,0-23 5,0 25 6,0-17-5,0 10-1,-10-1-3,7 1 16,-7-10-7,10 7-12,0-8 4,0 22-2,0-9 1,0 18 1,0-17 0,0 4-37,0-15 33,0 16-1,0-16-6,0 8-2,0-3 8,0-8-1,0 1 0,0 4 3,0-9 8,0 20-14,0-24-30,-10 27 25,7-19 2,-7 11 32,10 0 3,0 0 3,0 10 36,0 3 169,0-1-147,0-2 13,10 0-22,-7 3-60,7 0 10,0 7-4,3-7 18,0 10 84,8 0-69,-8 0-39,-1 0 34,9 0-28,-8 0 42,20 10 14,-7-7-27,8 7-21,-11-10 15,0 10-2,0-7 13,1 7-10,-11-10-25,7 0-22,-7 0 35,0 0 48,8 0-15,-19 0-4,19 0-19,-8 0-28,10 0 22,-10 0 41,7 0-39,-7 0-48,11-10 1,-1 7-6,0-7 2,0 10 74,0 0-38,1 0 2,-1 0-26,0 0-1,0 0-2,0 0-5,-10 0 9,8 0 5,-8 0-3,10 0 25,11 0-13,-9 0 0,11 0 6,-5 0-22,-15 0 0,25 0 0,-23 3 21,21 4-9,-21-4-11,23 7 0,-25-10 1,27 0-7,-27 0 4,15 0 2,-18 0-34,10 0 18,0 0-11,-10 0 4,8 0 3,-19 0 12,19 0-49,-18 0-277,17 0-650,-17 0 780,7 11 201,-10 12 1,0 13-16,0 10 1,0 1 43,0-1 1,0 1-46,0-1 1,0 11 10,0 5 1,0-6 9,0-1 0,0 1-11,0-2 1,0 1 9,0-9 1,0-7 2,0-1 1,0-7-9,0 8 0,0-8-9,0 8 0,0-8-7,0 7 0,-8-7 16,1 8 1,-1-8 7,8 8 0,0-1-8,0 9 0,0 7 0,0 0-17,0-2 11,0-14 0,0 6 10,0-5 0,0 5-3,0 2 0,0 0-27,0 1 0,0-8-107,0-1 19,0-9-20,0 4 77,0-10-26,0-10 76,0-2 0,0-40-6,0-10 1,-8-17-1,0 2 1,3 2-41,3 3 0,-1-5 0,-2 0 1,-3 2 19,3 3 0,2 3 0,3-1 0,0 1 5,0-1 1,0-2 0,-2-2 44,-6-3 0,6 7 0,-6 9 9,5-4 1,1-12-5,-6-8 1,3-2 0,-8-1-25,3 3 0,-1 19 1,6-4-7,-3 3 1,-2-7-1,2-3 1,6 0-34,-6 7-36,-5 11-50,10 2-127,-7 22-84,0-9 189,7 18 178,-17-7 1,9 31 0,-7 12-45,3 16 1,10 0 0,-3 8 164,5 0 1,3-8 0,0 5 0,0-5-24,0-3 0,0 3 1,0 3-1,0 5-82,0 2 0,0-5 1,0 5-1,0-2-24,0-5 0,0-3 0,0 0-2,0 5 1,0 3 0,0 4-38,0-6 0,0 1-5,0-2 0,0 1 12,0-9 1,0-7 2,0-1-30,0-20-132,0 13 116,0-28 91,0 7-28,-10-41 0,0-5 0,-6-26 0,6 8-8,0 5 0,4 0 1,-6-5-1,-1-5-23,0-1 0,5-4 0,-5 7 0,0-2 14,0-6 0,6 6 1,-6-3-1,2 0 5,6 3 1,-5-5-1,2 9-5,3 4 1,-5 2-1,2 2 29,3 1 0,0 7-4,-3 1-7,5-1-3,-7-7-199,10 9 166,0 14-162,0 3 47,-10 17 18,7-7 125,-18 10 1,19 13 17,-6 10 1,-2 10 0,2 14 0,3-1 52,2 1 0,-4-1 1,-1 0-1,3 3 32,2 6 1,3-6-1,0 7 1,0-2-22,0 1 1,0 6 0,0-4 0,0 0-12,0 0 1,0-3 0,0-8 0,0 1-83,0-1 0,0-7 0,0-1-19,0 4 1,0-6 0,0 5 40,0 8 1,0-3 0,0 9-15,0-6 0,0-18 35,0 0-20,0-21-2,0 21 1,0-34 43,0-5 1,-2-7 0,-4-24-59,-1-2 1,-4-11 0,6-4 15,-2-4 0,-4 9 1,6-6-1,-5 3-40,-3 0 1,8 0 0,-3 5 0,3-3 19,-3-2 0,3-3 0,-8 6 1,3-6 0,5-2 1,-6 7-1,1-2 1,0 2-9,-1-2 1,1 5-1,5-5-8,-3 5 0,-7-8 17,7-5 0,-2 13-86,2 3-255,5 25-24,-7 1 157,10 20 120,-10 0 211,-3 10 1,0 5-87,5 16 1,5 6 0,3 9 0,0 0-3,0 1 0,-7-1 0,-1 1 1,3-1 18,2 0 0,3 9 1,0-1-1,0-3 23,0-2 0,0-2 0,0-1 1,0 3-31,0 5 1,0-5-1,0 5 1,0-5-27,0-2 0,0-1 0,0 1 0,0-1-9,0 1 0,0-1 1,0 0-1,0 1 10,0-1 0,0 3-55,0 5 1,0-5 29,0 6-24,0-17 19,0-4 1,0-27 94,0-14 0,-2-16 0,-3-24-69,-3 1 0,-3-11 1,6-2-2,-2-1 1,-1 4 0,5 9 0,-2 1-35,-3-1 0,1-7 0,7-3 0,0 1 12,0-1 0,-3-5 1,-2 5-1,-3-2-11,3-5 0,2 4 0,1 1 1,-3 0 19,-3-1 1,-2 1 0,4-5 0,-1 4-12,2 4 1,-1-6-1,1 7 1,-2 4 2,1 2 1,4 2 3,2 1 16,0 0-91,0 10 39,0 12 0,-3 19 29,-5 21 0,6 12 1,-6 24 23,6 2 1,-6 0 0,0-8 9,3 1 0,2 15 1,3 0-1,0-3 17,0 0 1,0-2-1,0 7-19,0-2 1,0-10-1,0 2-120,0-5 0,0-10-135,0-1 1,0 1-199,0 7 1,-2 1-549,-6-1 968,5-10 0,-17 8 0,7-8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0T19:02:48.248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4921 47,'-64'13,"-19"-13,55-13,-29-10,11 10,-32 3,-7 10,-10 0,44 0,1 0,-43 0,36 0,-2 0,-3 0,-2 0,-3 0,2 0,13 0,1 0,-42 0,24 0,-24 0,23 0,-23 0,24 0,-24 0,23 0,-22 0,22 0,-23 0,23 0,-22 0,22 2,-23 6,31-5,5 2,-4 0,-35-5,31 0,-1 0,13 0,3 0,-43 0,23 0,-23 0,24 0,-24 0,31 0,-23 0,31 0,-31 0,30 0,-30 0,31 0,-31 0,41 10,-12-8,-4-1,-17 9,15-10,-3 0,7 5,0 0,-5-4,0 1,3 8,1 1,0-10,2 0,-25 10,35-11,27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9:53:06.490"/>
    </inkml:context>
    <inkml:brush xml:id="br0">
      <inkml:brushProperty name="width" value="0.68571" units="cm"/>
      <inkml:brushProperty name="height" value="0.68571" units="cm"/>
      <inkml:brushProperty name="color" value="#004F8B"/>
    </inkml:brush>
  </inkml:definitions>
  <inkml:trace contextRef="#ctx0" brushRef="#br0">1463 116 7469,'13'-25'983,"-3"-6"0,-10 28 0,0-7-492,0 41 1,0-11-124,0 27 0,0-14-235,0 6 1,0-16 10,0 8 565,0-21-393,0 21-26,0-28-57,0 7-245,0-41 0,0 11 3,0-27 1,-8 14 138,0-6-1,1 11 9,7-16-28,0 28-65,0-15-32,0 29 0,0 28 8,0 20 1,0 3-1,0-10 1,0-16-132,0 8 49,0-21 1,0 24-80,0-11 123,0-10 9,0 18 5,0-18 3,0 0 0,0 7 0,0-17 43,0 17 36,0-17-42,0 18 108,0-8-73,0 20-50,0-7-26,0 7 1,0-7 99,0 5-32,0-15-33,0 25-35,0-15 29,0 10-61,0 8 19,0-19 16,0 9 0,0-11 1,0 11 0,0-9 0,0 12 18,0-7 7,0-14-23,0 25 1,0-25-7,0 28-1,0-19 5,0 9 2,0-11 1,0 11-3,0-9 0,0 9 0,0-11 5,0 0-5,0 1 0,0-1 0,0 0 32,0 0 6,0 0 4,0 1-5,0-1-35,0 0-16,0 0 6,0-10 4,0 8 3,0-8 1,0 10 0,0 0 0,0-10 9,0 8-6,0-19-4,0 19 1,0-19 25,0 19-12,0-8 17,0 0-33,0-3 137,0 0-190,0 3 36,-11 0-446,9-3 269,-19-10-541,8 0-29,0 11 157,-7-9-199,7 9 219,-10-11-138,-1 0 451,11 0-291,-7-11 877,7 9-177,-10-9 13,0 11-51,-1 0-196,11 0 144,-7 0-6,17 0-2,-17 11-354,17-9 390,-18 9-351,19-11 263,-19 0 15,19 10 610,-19-7-630,18 7 614,-7-10-586,0 0-224,-3 0 221,0 0-4,-8 0 15,19 10 50,-19-7 4,8 7-478,0-10 431,3 0-5,0 0-5,-3 0 12,0 0-20,-8 0-549,19 0 646,-19 0-214,19 0 136,-19 0 12,8 0-2,0 0-30,-8-10 389,9 7-231,-1-7 331,2 10-475,1-10 487,-3 7-390,0-7 331,-7 10-446,17 0-306,-18 0 177,9 0-318,-1 0 450,2 0-524,1 0 392,-3 0-318,0 0 450,-7 0 0,17 0 0,-18 0-22,19 0-8,-19 0 24,8 0-7,-10 0 24,0 0 2,10 10 130,-8-7-226,19 7 657,-19-10-575,19 0-1,-19 0 0,18 10 578,-17-7-661,17 7 522,-18 0-353,19-7-442,-19 7 360,19-10-3,-19 11 4,19-9-363,-9 9 654,1-11-898,7 0 581,-17 0-208,17 0 229,-18 0 5,19 0-19,-19 0-203,8 0 0,-10 0 222,10 0-5,-7 0-3,17 0 3,-18 0 2,9 0-1,-1 0 41,2 0-39,1 0-4,-3 0-37,0 0-73,3 0 116,0 10 211,7-28 641,-7 13-409,10-29 1,2 1 306,6-6-95,-5 16 27,7-19-113,0 27-231,-7-29 133,7 8-757,-10 0 151,0 2 165,0 11 24,0 0-32,0 0 39,0 0 1,0-3 347,0-5-356,-10 5 212,7-18-142,-7 18-8,10-7-85,0 10-31,0-1-12,0 1-12,0 0 16,0 0 40,0 0 35,0-1-98,0 1 15,0 0 12,0 10-9,-10-8 0,7 9 141,-7-12-57,10 1 0,-3-3-6,-5-5 75,6 16-32,-9-16-19,11 8-91,0-3 71,0-8-177,0 11-37,0-10 105,0 7 0,0-10-111,0 5 36,0 15 22,0-25 91,0 26 0,0-19 20,0 11 28,0 0-31,0 0-23,0-11 0,0 8 1,0-18-1,0 8-11,0-10 16,0 10 1,0 2 1,0 11 1,0 10-12,0-7 9,0 7 1,0-11 16,0 12 49,0 1-19,0 1 51,0-3 52,0 0-48,0 3 19,11-1-550,-9 9-57,19-8-202,-18 10-12,7 0 30,0-11 266,-7 9-48,17-9-197,-7 11 529,0 0-282,8 0 379,-8 0 27,10 0 5,0 0-185,0 0 13,1 0 169,-1 0 25,0 0 69,0 11 197,11-9-220,-9 9 177,9-11-264,0 10 213,-9-8-138,9 9 132,-11-11-197,0 0-280,0 0 229,1 0-113,-11 0 378,7 0-452,-7 0 57,10 0-174,11 0 133,-8 0 121,17 0 130,-17 0 1,18 0-36,-18 0 52,7 0-40,-20 0-5,8 0 0,-8 0 0,10 0 0,-10 0 0,8 0 0,-9 0 0,1 0 0,8 0-347,-18 0 186,17 0 0,-17 13 522,5 10 0,-3 3 80,2 12 1,-4-7-64,5 8 0,-6-8 395,-2 8-365,0-11 0,0 16-32,0-5 0,0 4 1,0 4 0,0-1-9,0 1 1,0-1-434,0 0 1,0-7-40,0 0 0,0-1 53,0 9 1,0 7 32,0 0 0,0 0 1,0-7 6,0-1 0,0 1 1,0-1 1,0 8 1,0 0 1,3 1-9,5-9 0,-6 0 8,6 1 1,-3-9-8,3 1 0,-6-16-20,6 8-44,-5-20-31,-3 20 7,0-29 230,0 8-160,0-41 1,0 8 37,0-31 0,0 3 1,-3-11-1,-2 8-17,-3 5 1,-2 2 0,5-2 0,-3-2 6,3-4 1,-5 1 0,-1 8-1,1-1-13,0 1 0,2-3 0,5-3 0,-2-2 0,-3 3 1,-2 2 0,5 0 53,-3-5 1,-2 12 0,5-7 3,-3-2-141,-10 15-51,5-19-13,0 30-163,-7 1 205,17 14 0,-25 23 16,4 10 0,4 3 0,7 13 0,3 2 176,4 3 1,1 10 0,0 0 0,-3 0-43,3 3 1,3-8 0,2 8-1,0-1 27,0 6 1,0 5 0,0 3 0,0-3-31,0-5 1,0-5 0,0-11-110,0 1 1,-8-1-102,0 0 14,-10-10 216,15-2 21,-7-21-169,10-3 0,-8-30 139,1-11 1,-4-11-1,6-4-29,-3 0 1,-2-11 0,5-3-10,-3 1 1,-2-5 0,5 10-1,-3 2 42,3 3 1,2 3-1,1-3 1,-3-3 56,-3-2 0,0-3 88,8 3 0,-8-3-109,1-5 1,-9 13 199,8 11-543,1 20-90,7-3 142,-11 21-167,-2 10 0,-2-2 98,0 15 1,7-10 250,-8 18 0,11 8 0,-3 15 0,6-3 47,2-2 1,0 0 0,0 3 0,0 5-25,0 2 1,0 0 0,0 6 0,0-6-2,0-2 1,0 5 0,0-3 0,0 3 87,0 2 1,0-2 0,0-15-58,0-1 0,0 8 829,0 0-423,0 1-356,-10-19-186,7-3 1,-10-33-1,8-15 151,-3-19 0,-2-10 1,5-5-1,-3-2-19,3-3 1,-6-11 0,1 1 0,-3-8 21,-5-6 0,5 1 0,-2 5 0,-1-3-21,4-3 1,-7 1-1,9 10 1,0 5-2,0 8 1,-1 13-119,3 2 225,6 11-158,-8 5-617,10 12 629,0 42 0,0-2 1,0 27-1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9:53:20.792"/>
    </inkml:context>
    <inkml:brush xml:id="br0">
      <inkml:brushProperty name="width" value="0.6" units="cm"/>
      <inkml:brushProperty name="height" value="0.6" units="cm"/>
      <inkml:brushProperty name="color" value="#004F8B"/>
    </inkml:brush>
  </inkml:definitions>
  <inkml:trace contextRef="#ctx0" brushRef="#br0">1671 93 8512,'0'47'-155,"0"-1"0,0 1 1,0-1 61,0 1 1,0 7 80,0 0 0,0 0 29,0-8 1,0-7-79,0 0-153,0-21 152,0 2 21,0-20 52,0-30 0,0 9 27,0-26 1,0 6-12,0-5 1,0-3-17,0-5 1,0 5 38,0-6 63,0 17 93,0-6-17,0 28-20,0-4-156,0 20-55,-10 31 0,7-11 33,-4 27 0,4-14-9,3 6 1,0-8-23,0 8 1,0-1 30,0 9 0,0-9-55,0 1-150,0-10 73,0 4 81,0-20 0,0-39 60,0-20 0,0-11 55,0 11 1,0-1 48,0 1 0,0 7-77,0 0 1,0 8 119,0-7 59,-10-1 100,7 3-52,-7 2-183,10 22-52,0 1-46,0 1-168,-10 7 195,7-17 5,-7 17-361,10-7 339,0-1 53,-11 9-36,9 23-42,-19-14-38,19 45 67,-9-37-7,1 19-19,7-11-20,-7-10-122,10 18 62,-10-16 32,7 19 54,-7-11 61,10-10-10,0-3 6,0-41-21,0 24 1,0-45 56,0 37-29,0-19-4,0 11-27,0 0 14,0 10 20,0-8 58,-10 19-68,-3 2-106,-11 23 0,9 5-74,0 11 97,9-11-7,-4 6-60,10-11 68,0-10-221,0-3 241,0-41 75,0 23-21,10-43 13,-7 46-20,-3-37 40,-3 37 98,-17-26 15,7 29 116,-10-9-130,-1 11-128,1-10-56,-10 8-1,7-9 17,-8 1 37,11 7 80,0-17-56,0 17-60,0-7-27,10 10 28,-8 0 8,8 0-10,-10 0-21,0 0-20,10 10 21,-8-7 28,8 7 70,-10-10-38,10 0 2,-7 0 24,7 0 159,-11 0-43,1 0-79,0 0-62,0 0 28,0 0-139,-1 0 72,1 0 8,0 0 9,0 0 1,0 0-24,-1 0 20,1 0-37,0 0 22,0 0-41,0 10-76,-11-7 70,8 7 64,-7-10-42,-1-10 215,8-3-39,-7 0-109,10-8-15,10 19-105,-8-8-5,19 10-21,-19 0 85,18 0-23,-17 0 112,17 0-181,-18 0 55,19 10 37,-19-8 43,19 9 4,-9-11-92,1 0-48,7 10 50,-17-7 68,17 7 28,-7 0 9,10-7-37,-10 18-45,7-19 26,-7 8 33,-1-10 26,9 0-27,-19 11 0,19-9 0,-9 19 0,1-8-6,7 10-2,-7 11 6,10 2 1,0 10 1,0-10 0,0 0-9,0-5-42,0-15-397,0 15-144,0-18 91,0-1 485,0-1 16,0-42 0,0 13 0,0-36-4,0 15 1,0 11 120,0-3 41,0 10 24,0-23 331,0 18-398,0-7-160,0 10-32,0-1 23,-10 12 9,7-9 87,-7 18 444,10-7-447,-10 10 9,7-10 135,-7 38 0,10-10-163,0 36-66,0-15 14,0 5 44,0-18 52,0 7-44,0 1 0,0-6-1,0 11 1,0-16-38,0 8 0,0-16-10,0 16 0,0-15-1,0 15 1,0-8 5,0 16 1,0-16 20,0 8 1,2-8 10,6 16 0,-5-8 18,4 7-25,-4 1-59,-3 7-151,0-10-105,10-2 202,-7-21 0,7-8 36,-10-20 0,0 4 47,0-20 1,0 8-37,0-16 0,0 8-6,0-7 1,0-1 10,0-7 1,0-1 24,0 1 0,0 7 51,0 0 1,0 9 20,0-9 1,0 8-22,0-8 1,0 8-11,0-7 0,0 7-5,0-8 2,0 21 15,-10-13 1,7 18-10,-7 0 632,10 3-587,0 41-47,0-3 0,0 29 13,0-11 1,0 1 47,0-1 0,0-7-15,0 0 0,0-9-30,0 9 1,0-8-8,0 8 1,0-8-52,0 7 1,0-14-3,0 7 26,0-21 2,0 31 46,0-15 26,0 20 0,0-7 32,0 0-50,0-11 1,0 16-12,0-5 1,0-11-24,0 3 0,0-8 15,0 16 0,0-16 22,0 8 0,0-16 48,0 16 0,0-15-24,0 15-52,0-11 1,0 24-38,0-5 1,0-11-3,0 3 0,0-15 36,0 15 0,2-16 25,6 16 0,-5-15-28,5 15 0,-6-16-21,-2 16 0,0-16 7,0 16 8,0-20 0,0 30-8,0-10 0,0 2-21,0 6 1,0-16-125,0 8-108,0-20 62,0 30 16,0-26-63,0 8 30,0-2 1,0-23-208,0-6 321,0-5 0,0-39 26,0 6 0,0 2 0,0 5 19,0-2 1,0 5 52,0-3 0,-8 1 22,1-9 1,-1 1 31,8-1-32,0 11 105,0 3 111,-10-1-109,7 19 0,-7-1-41,10 32 1,0 2-28,0 21 0,0-16-71,0 8 1,0-8-53,0 16 1,-8-8 44,0 7 34,0-20 0,8 23-16,0-10-51,0-10-45,0 10 64,0-18-12,0 10-7,-10 11 90,8-9-108,-9-1 51,11-4 39,0-7 19,0 10 29,0 1-49,0-1-26,0-10 13,0 7 216,0-17 112,11 7-169,1-10 2,1 0-10,8 0 65,-8 0 53,10 0-39,-10 0-82,8 0 14,-8 0 19,10 0 92,0 0 11,-10 0-194,7 0-51,-7 0-16,0 0-27,8 0 76,-8-10 66,10 7-31,0-7-19,0 10 4,1 0-50,-1-10-37,-10 7 16,7-7-6,-7 10 16,10 0 49,1 0-3,-1 0-18,0 0-7,0 0-77,-10 0 125,8 0 6,-8 0-75,10-11-34,0 9 84,0-8-47,1 10-67,-1 0 33,-10 0-38,7 0 27,-7 0-3,10 0 1,1 0 4,-12 0-5,9 0 19,-8 0 45,10 0-44,-10 0-11,8 0-16,-8 0 2,10 0 1,0 0 13,0 0-7,0 0-1,-10 0-1,8 0 0,-8 0 0,10 0 12,0 0-13,1 0-19,-12 0-20,9 0 33,-8 0-8,10 0-42,0 0 29,-10 0 15,8 0-21,-8 0 8,0 0 24,7 0-28,-7 0-33,0 0-9,8 0-16,-8 0 50,0 0-9,7 0-49,-17 10 68,17-8 8,-7 9 2,10-11-68,-10 0 8,8 0-28,-18 10 65,17-7 51,-7 7 9,0-10-62,8 0-8,-19 0-30,19 0-107,-19 0 113,19 0 97,-18-10 33,7 7-28,0-7-112,-7 10 38,17 0-19,-17 0 5,7-11-30,-10-1 93,0-12 4,0 1 2,0 0-1,0 0 1,0-3 10,0-5-13,0 16 56,0-27 34,0 27 41,0-29-137,0 18 0,0-10 8,0 5-30,0 16 43,0-16 20,0 8-30,0-3-165,0-8 64,0 1 0,0 4 39,0-9 0,0 14 23,0-7 1,0 16 23,0-16 1,0 16-14,0-16 53,0 10-34,0-23 0,0 16-19,0-11 51,0 11-35,0-16 1,0 8-9,0-11 1,0 16 3,0 0 0,0 8-4,0-15 1,0 14-41,0-7 36,0 11 1,0-16-97,0 5-76,0 15-25,-10-25-12,7 26 69,-17-9 162,17 4-49,-17 17 0,9 6 63,-4 20 0,2 3-24,5 12 1,6 11 8,-6 13 0,5 3 0,3-3 0,0-8-2,0-5 1,-7 0-1,-1 2 1,3 4-4,2-4 1,3 1-1,0-1 1,0 3-16,0-2 0,0-3 0,0 0-13,0 5 1,-2-13-49,-6 6 1,5-6-26,-5 5-32,6-9-132,2-4 185,0-20 1,-8-16 36,0-20 0,-2-10 1,5-14 35,-3 1 1,0-1-1,8 1 1,0 0-3,0-1 1,-2 1 0,-3-3 0,-3-5 10,3-8 1,2 2-1,3-1 1,0-1 22,0 2 1,-7 4 0,-1 7 0,3-3 41,2-2 0,0 7 0,-2 9 0,-2-3-17,1-3 1,1-5 148,-2-5 1,1-3-24,-9-5-104,10 15-141,-16 14 109,19 20-90,-9 3 0,1 15 5,-6 10 0,6 21 42,2 26 1,3 11 0,0-4-1,-3-9 2,3-9 1,3-2-1,2 3 1,0 2 0,0-3 1,0 9-1,-3-1 1,-2 3-10,-3 0 1,0-3-1,8 8 1,0-2-36,0-1 1,0 6-1,0-14-27,0 4 1,0-1-1,0 3-165,0-8 41,-10-15 116,7-6 1,-7-17 76,10-16 0,0-16-8,0-30 1,0-8-1,0-3 1,0 0-13,0 1 1,-8-9-1,1 3 1,2-5 14,2-2 1,3-4-1,-3-1 1,-2-4 1,-3 3 1,1 3 0,7 3 0,0-1 20,0 0 1,-8 3 0,0 5 0,1 8 61,-4 5 1,9 3 0,-9-1 21,1 1 1,5 7 295,-11 1-312,11 20 1,-13 2 0,10 32 0,1 14-18,-4 12 0,9 22 0,-6 8 0,5 6-54,3 2 0,0 5 1,0-8-1,0-2 11,0-3 1,-7-10-1,-1-3 1,3-2-31,2-5 0,3 4 0,0 1 0,0 0-37,0 0 0,0-3 0,0-8 1,0 1-44,0-1 1,0-7-209,0-1 179,0 1 33,0-3 0,0-18 34,0-26 0,0-7 0,0-24 8,0-2 0,0-3 0,0-2 0,0-1-2,0 1 0,0-8 0,0-5 0,0-3 3,0-3 0,0-15 0,0 11 0,0-6 34,0-5 1,0 5 0,-2-7 0,-3 2 8,-3 5 1,-3 13 0,6 8 0,-2 5 76,1 2 1,-4 9 355,2-1-209,-10 11 0,8 2-141,-5 26 0,-4 18 0,9 36 0,0 8-56,0 5 0,-6 10 0,8 3 0,3 0-3,3 0 1,-6 5 0,0-7-1,3-6-34,2-8 1,3 3-1,0-5 1,0 3-26,0-3 1,0 2-1,0-7-26,0 2 0,0-7-137,0 2 55,0-15 78,0 4 1,0-32 3,0-11 1,0-24 0,0-30-44,0-8 0,0-2 0,0 0 0,-2 2 28,-6-3 0,5-10 1,-7-2-1,2 2 23,1 3 1,-4 2 0,6 1 0,-5 2 16,-3 5 1,5-3 0,-5 11-1,3 3-14,5 2 0,-5 2 231,2 1 510,-10 10-436,15 2 1,-15 26-177,10 16 0,-7 23 0,7 23 0,3 0-91,3 3 1,2 2 0,0 14 0,0 1-11,0 4 1,0 7-1,0-5 1,0 0 32,0 0 0,0-3 0,0-5 1,0 1 28,0-4 0,0 3 0,0-12-105,0 7 1,-3-21-281,-5 8-94,6-20 388,-9-11 1,9-26-1,-3-20 1,-3-13-16,3-8 0,2-5 0,3-5 0,0-5 3,0 0 0,-8-9 0,1 7 0,1-6 19,4-3 1,2-2 0,0-3 0,0-2-36,0 2 0,0-5 0,-3 0 0,-2 3 23,-3 4 1,1-7 0,7 16 70,0-1 1,-8 1-52,0-6 358,0 21 1,-7 24 0,-3 37-83,0 25 1,2 30 0,1 5 0,5 5-1,-1 3 1,9 8 0,-6-6 0,3 1-183,-3-6 1,6-5-1,-6-5 1,3-2-121,-3-3 1,5-11 0,-7 4 0,2-6-9,1-3 1,-1 0 0,8 1-286,0-1 1,-8 8-298,0 1 654,1-22-51,7-2 0,0-44 29,0-10 1,0-16-1,0-25-124,0-1 1,0 1 0,0 12-1,0-5 19,0-2 1,0 0 0,0-6 0,0 6 80,0 2 1,0 1 0,-3 4-1,-2-2 7,-3 2 1,0-4 0,8 1 0,-2 4 47,-6 2 1,5 2 0,-4-2 105,4-5 131,-7 16-180,7-17 0,-7 55 1,10 13-40,0 26 0,0 25 0,0 4 0,0 9 123,0 5 1,0 4-1,0 6 1,0 1-12,0 0 1,0 5 0,0-3 0,0-9-34,0-12 0,0 9 0,0-16 0,0 0 4,0-3 1,0-12 0,0 2-323,0-5 0,0-2-779,0-1 492,0-20 0,0-19-492,0-30 827,0-10 0,10-14 1,3 1-1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9:53:42.443"/>
    </inkml:context>
    <inkml:brush xml:id="br0">
      <inkml:brushProperty name="width" value="0.34286" units="cm"/>
      <inkml:brushProperty name="height" value="0.34286" units="cm"/>
      <inkml:brushProperty name="color" value="#CC0066"/>
    </inkml:brush>
  </inkml:definitions>
  <inkml:trace contextRef="#ctx0" brushRef="#br0">1254 604 7210,'-8'23'0,"1"0"0,2 0 0,-1 3-24,-1 5 0,4-5 0,-5 7 0,6-2 0,2 3 0,0-1 0,0 1 0,0-3 46,0 2 1,0-7 41,0 5 1,0-5-212,0-3 40,0 0 1,0-12-1,-3-11 60,-5-13 0,6-10 0,-6-6 1,6-2 46,2 3 0,0 0 1,0-1-1,0-2 13,0 3 1,0-1-1,0 1 9,0-3 0,0 0 0,0 8-4,0 0 0,0 7-2,0 1 1,0 12 0,0 3 85,0 13 1,0 16 0,0 1 0,0 1-58,0 3 1,0-1-1,0 9 1,0-4-6,0 4 0,0-6 1,0 0-1,0 0-17,0 0 1,2-8 0,3 3 0,3-5 9,-3-3 1,-2-7-1,-1-3-61,6-3-14,-5 8 0,15-18 1,-8 0-35,3-13 0,-8-7 0,5-4 0,-2 1 51,0 0 0,0 0 1,-8-3-1,2-2-12,6-3 0,-5-3 0,4 6 0,-4-3-5,-3 2 0,0 4 0,-3-1 1,-2-2-39,-3-3 0,-10 0 49,3 7 0,-3 9 0,0 2 38,2 3 0,3 5 0,-2 12 1,7 9 46,6 4 0,2 6 0,0 5 0,0 8 17,0 5 0,0 2 0,0-2 0,0-3-12,0-2 0,7-3 0,1 5 0,0-5-9,2-2 0,-7-3 1,7-8-37,0 0 0,-5-2-42,11-6-75,-1 6 1,6-29-1,-3 1 56,-2-12 0,-11-4 0,2-3 0,-1-2-10,1-3 0,-4-8 0,5 6 0,-6-3 7,-2-5 1,0 4-1,0 1 1,0 3-4,0 4 0,0 4 0,-2 1 2,-6 1 0,-5 3 55,-10 4 1,7 6 0,3 12-1,1 6 87,-1 8 0,8 12 0,-3 6 0,5 2-26,3 5 1,0 0 0,0 0 0,0-4-9,0-4 1,3 8 0,2-5 0,3 3-10,-3 0 1,5-11-1,-2 3 1,-3-5-41,-2-3 0,-1-10 0,3-3-220,3 1 131,0-9 1,0-2 0,-1-15 0,1-6 39,2-2 0,-7 0 1,7-3-1,-2-2-2,0-3 1,7-8 0,-7 5 74,-3-2 1,-2 5 0,-1-5 0,3 3 0,3 4-26,-3 4 1,-2 1 0,-6 1-34,-4 0 0,-6 10 4,-11 5 1,1 8 0,3 8 40,4 7 0,3 9 0,8 4 0,-3 6 48,3 2 1,3-5 0,2 5-1,0 0 26,0 0 0,7-8 0,1 3 0,0-5 36,2-3 0,-5 0-100,11 1 1,-8-4-135,7-4 1,-7-6-1,5-13-12,-3-4 1,5-6 0,-7-10 0,0-3 75,2-5 1,-7 5 0,5-7 0,-6 2 10,-2 0 1,8 0 0,0 5 29,-3-5 1,-3 5 0,-2-5-49,0 6 65,-10 1 1,-3 11 16,-10 6 0,10 14 1,5 11-1,6 8-7,2 5 1,0 10 0,0-2-1,0 2 61,0-2 1,0 2 0,2-7-1,3-1-22,3 1 1,0-3 0,-6-8-65,6 0 0,-5 0 0,7-2-140,0-5 103,-7-6 1,15-13-1,-10-4 1,0-9-20,2-5 1,-8-2-1,9-3 1,-4-2 27,1-3 1,0-2-1,-8 4 1,3-4 21,4-3 0,-4 7 1,5-2-1,-6 6-35,-2 1 0,0 1 0,-2 0-31,-6 0 0,3 7 0,-11 3-11,-2 3 0,5 5 89,-2 13 1,10-1-1,-3 14 1,5 5 32,3 0 0,0 7 0,0 1 0,0-1-24,0 1 1,3-1 0,2-4 0,3 2 68,-3-3 0,-2-2 0,-1-6 0,3-2-74,3-2 0,0-8-42,-8 7 1,10-10 1,-5 3-1,8-16-31,-3-7 1,1-6-1,-6-2 1,3 0 49,-3-1 0,-3 1 0,1 0 0,2 0 5,3 0 0,0-1 0,-8 1 0,0 0-8,0 0 1,0 0 0,-3 2-70,-5 5 0,3-2 26,-10 11 1,7-1 67,-8 8 1,11 10-1,-2 6 1,4 4 22,3 4 0,0 1 1,0 4-1,0 2 4,0-3 0,0-2 1,0 0 38,0 5 0,0-6 0,0 6-66,0-5 1,0-10 0,3-4 53,4-1-119,-4-4 1,7-9-1,-7-3 1,2-6-3,3-1 1,2-4 0,-5-7 0,3 0 47,-3-1 1,5 1-1,-2-3 1,-3-2 1,-2-3 0,-1-2 1,4 4-1,1-2 8,-2 3 0,-2 2 0,-3 3-26,0 0 1,-8 0-1,-2 2-58,-3 5 1,5 6 64,-7 10 0,7 3 1,-5 4-1,3 9 17,5 5 1,2 4-1,3 4 1,0 4 5,0 3 1,0-7-1,0 4 1,0-2 10,0 0 1,0 0 0,0-8-1,0 0 5,0 1 0,0-9-8,0 1 1,0-9-8,0 9 1,10-14-20,6-2 0,-6-2 0,1-14-11,-1-2 1,-8-2 0,9-4 0,-3 1 15,-1 0 1,1 0 0,-8 0-1,0-1 0,0 1 0,0 0 0,0 0 0,0 0-24,0-1 1,-8 9 0,-2-1-48,-3-2 0,5 8 44,-7 2 0,2 8 1,-5 8 24,2 8 1,11 4 0,-2 3 0,4 1 11,3-1 1,0 8-1,0 0 1,0-3-4,0-2 1,8-3-1,-1 0 29,-1 0 1,-4-7 0,1-3-15,4-3-17,-4-2 1,7-11 0,-7-4-1,2-9 1,3-5 1,0-2-1,-8 0 1,2 0-3,6 0 0,-6-1 0,6-1 0,-5-4 1,-3-2 1,0 0 0,0 8 0,0 0-3,0 0 1,0 7 0,0 1-8,0-3 0,-3 7 7,-5 4 0,-4 4 1,-9 6-2,5 4 0,6 6 0,10 11 0,0-1 17,0 0 1,0 0 0,0 0 0,0 1 33,0-1 1,0 0 0,0 0-1,0 0 2,0 1 1,8-9 0,0 1 37,-3 2-111,-3-8 0,6-2-10,0-16 1,0-5 0,-6-10 0,3 0 21,3-1 1,0 1-1,-6 0 1,4 0 5,1 0 0,1-8 0,-8 0 0,0 0 4,0-3 1,0 8 0,0-5-1,0 6 9,0 1 0,-3 4 0,-2 2 0,-5 5-11,-3 3 1,5 2 0,-7 8-12,-3 0 1,-3 0-1,-2 2 10,0 6 1,10-3 0,5 11 0,6 2 1,2 2 1,0 11 0,0 0 0,0 0 17,0 3 0,0-8 1,2 5-1,3-3 30,3 3 1,7-5 0,-4 2 0,-1-7-27,0-6 1,1-10-1,-6 6-24,3-1 1,7-10-17,-7 0 1,7-10 0,-7-14-1,0 4-12,2 4 1,-7-12 0,7 5 0,-2-3 24,-1 0 1,1 3-1,-8-3 1,0-2 7,0-3 0,0-3 1,0 6-1,0-3-4,0 3 1,0 2 0,0 3-1,-2 2 14,-6 6 1,3 2 0,-11 7-1,-2-1-14,-2 2 1,-4 2 0,1 3-2,0 0 1,0 10-1,0 6-5,-1 4 1,11 4 0,3-1-1,2 0 4,1 0 1,-1 8 0,8 0 0,0-2 8,0-4 1,0 6 0,0 0 0,2-2 21,6-4 0,-5-9 0,7-1 2,0 3 1,-4-7-32,9-4 1,1-4 0,4-6 5,-4-4 1,-3-6 0,-8-10-1,5-1-21,3 1 1,-8 0 0,5-3 0,-2-2 5,0-3 1,0-8 0,-8 6 0,0-1-2,0 1 0,0-1 0,0 6 1,0-3-1,0 2 0,-3 6 0,-5 5 6,-7 3 0,-6 9 0,-2-1 0,0 4 6,0 3 1,-1 0 0,1 3 0,0 2 6,0 3 0,-1 10 0,4-3 0,2 6-3,2 2 0,11 0 0,-3 0 1,6 1 35,2-1 0,0 8 0,0 0 0,0-3 17,0-2 1,2-3 0,4 0-1,4 1 56,3-1 1,-5-8-68,7 1 0,0-11 0,6 0-57,-5-10 1,2 0 0,-11-11-1,1-2-80,2-2 1,-4-4 0,6 1 0,1-3 61,0-5 0,-8 3 0,3-8 0,-3 2 26,3 6 1,-5-6-1,4 4 1,-4 1 9,-3 3 1,-8 3 0,-2 3 0,0 1-9,-1 4 1,-4 7 0,4-5 0,-1 3 3,-6 5 1,-3 2 0,-2 3-3,-1 0 1,1 11-1,0 2 1,2 2 8,6 0 0,-3 1 0,10 10 0,3 2 18,2 3 0,3 0 1,0-5-1,0 2-2,0 3 1,0 0 0,0-8 0,3 0 3,5 1 1,-3-4-1,8-2-11,-3-2 1,8-11-90,-2 3 0,4-8 0,3-8 36,1-7 1,-4-6 0,-2-2 0,-5-3 15,-2-5 0,4 5 1,-7-7-1,-3 2 7,-2 0 1,-1-8 0,3 8-1,3 0 29,-3-2 0,-2 7 1,-6-5-6,-5 5 0,-4 3 1,-12 2-8,1 6 1,8 5 0,-1 10 0,-2 0-4,-3 0 0,1 10 0,2 5 0,2 3 5,-2-2 1,8 4 0,0-2 0,2 8 32,0 5 1,0 0-1,8-8 1,0 3 20,0 5 0,0-5 1,3 5-1,2-3-20,3 3 1,10-5 0,-5 5-8,0-5 1,7-13-1,-4-6-26,4-4 0,4-3 0,-1 0-38,0 0 0,-7-10 1,-1-6-1,1-5-9,-4-2 1,6 0-1,-10-3 1,0-2 18,2-3 1,-7-3 0,5 6-1,-6-3 9,-2 3 0,0-6 1,0 3-1,0 3 4,0 2 0,-2 6 1,-6 1 13,-8 4 1,-4 10-1,-3-3 1,-1 6 1,1 2 0,0 0 0,0 0 10,-1 0 0,1 7 0,3 4 1,2 1-5,2 7 0,11 1 0,-3 3 1,6 1 29,2-1 1,0 8 0,0 0-1,0 0 71,0 2 1,2-7-1,3 5 1,6-5-52,2-3 0,2 0 0,8 0-69,0 0 0,1-2 1,-1-5-1,0-9 58,0-4 0,1-3 0,-1-3-136,0-4 1,-8-6-1,-2-11 1,0 1-7,0 0 1,-8-8-1,3-2 1,-5-1 45,-3 1 0,0 2 1,0 5 39,0-5 1,0 5 0,-3-2-1,-5 7 1,-5 6-1,0-3 1,-7 0 0,4 2 0,-4 6 13,-3-1 1,-1 9-1,1-6 1,0 6 15,0 2 1,-1 0 0,1 0 0,0 0 1,8 2 0,2 6 24,2 7 1,-4 6 0,7 2-39,3 0 0,2 1 0,3-1 1,0 0-12,0 0 0,0 0 1,3 1-1,2-1-3,3 0 0,7-8 1,-4 1-1,2-1-3,5-2 0,-5 0 1,2-8-6,3 3 0,3 0 1,2-8-5,0 0 1,-2-10 0,-3-6 0,-5-5-14,-3-2 1,0 0-1,-5 0 1,3 0 9,-3-1 0,-2 1 0,-3 0 1,0-3 10,0-5 0,0 5 0,0-4 0,0 4-16,0 3 1,-8-8 0,-2 2-1,-3 6 5,-5 5 0,-3 5 0,-2-2-9,0 7 0,0 5 0,-1 3 15,1 0 0,0 8 0,0 2 0,2 3 9,6 5 1,-3 5 0,7 6 0,1 2 39,0-3 1,2 1-1,8-1 1,0 3-16,0-3 1,0 1 0,0-1-1,3 3 60,4-3 0,-2-5 0,11-5-19,2-2 1,3-3-102,2 2 1,0-4 0,0-11 1,-2-3-1,-6-5 1,-4-7 1,-1-6 0,-7-2 0,7 0 0,-2-3-1,-1-5 1,1 3 0,-8-8 0,0-1-15,0 1 0,0 8 0,0-3 24,0 5 1,-8 3 0,-2 2 0,0 3-3,-1 3 1,-7 10 0,3-6 37,-6 1 0,-2 8 1,0-6-7,0 5 1,-1 3-1,4 3 12,4 5 1,-2-3 0,11 10 0,-1 3 18,-3 3 0,9 2 0,-6 0 1,6 3 14,2 5 1,0-5 0,0 5 0,2-5-31,6-3 1,-3 0-1,8 0 1,0 0-21,0 1 1,-6-9 0,9-2-29,2-3 1,-5-2 0,2-8-18,3 0 1,-7-10-1,-1-6 1,-2-4 15,0-4 0,-1 1 0,-7 0 1,3-3 12,5-5 0,-6-2 0,6-6 0,-6 6 10,-2-1 1,0 8 0,0-5 0,-2 5 3,-6 3 1,3 3 0,-8 2 0,0 5 4,0 2 1,-2 4 0,-8 7-7,-1 0 1,1 0-1,0 0-1,0 0 1,0 10 0,-1 5 12,1 6 1,8 2-1,2 0 1,2 1 18,6-1 0,3 0 0,2 0 0,0 1 14,0-1 1,0 0 0,0 0-1,2-2 3,6-6 1,-3 6-1,11-8-32,2 0 1,-5-3-1,0-7 1,-1 2-25,1 2 1,3 1 0,7-10-30,0-6 1,-7 3 0,-3-11 0,-1-2 12,1-2 0,-5-6 0,5-3 0,-3-4-10,-5-3 0,-2 5 0,-3-5 0,0 2-7,0 6 1,0-6 0,-3 6 0,-2 5-9,-2 5 1,-11 5 0,2-5 42,-5 2 1,-2 11 0,0-3 8,0 6 1,0 2 0,-1 2 3,1 6 0,0 2 0,0 8 1,2-2 9,6 2 1,-3 3-1,10 2 45,3 0 0,-6 0 0,4 3-19,1 5 1,4-5-1,4 5 1,4-5-1,4-3-13,3 0 1,0 0 0,5-2 0,-3-3-26,3-3 0,3-10 0,2 6 0,0-4-38,1 1 1,-1 0-1,0-8 1,0 0-14,0 0 0,-7-3 0,-1-4-10,3-9 1,0-4-1,-2-6 1,-6-3 20,1-2 1,-9 1 0,6 6-1,-6-1 4,-2-6 1,0 5 0,0-5 0,-2 5 9,-6 3 1,3 0 0,-8-1 0,0 4 8,0 4 0,0-4 0,-5 7 0,3 0 17,-3 5 1,0 3 0,0 0-1,2-3 15,-2 3 1,-2 2 0,-4 3-3,1 0 1,8 8 0,2 2 0,0 3 54,0 5 0,8 3 0,-3 5 0,6 2-36,2 3 1,0 0-1,0-5 1,0 2-16,0 3 0,2 3 0,6-6 1,5 3-2,0-3 1,7-2 0,-4-5 0,4-3-58,4-3 0,-1-7 1,0 5-1,0-3 10,0-5 0,-7-2 0,-1-3-19,3 0 0,-5-3 1,0-4-1,0-9 0,-3-4-41,1-4 0,-4 1 0,-4 0 0,2 0 48,3 0 1,0-8 0,-8-3 0,0 1 14,0-1 1,-3 3-1,-2 8 1,-5 0-17,-3-1 0,5 4 0,-7 2 0,-4 5 88,-1 3 0,4 2 0,1 8 0,-3 0-36,-3 0 1,-2 0 0,0 0 1,0 0 1,-1 10 0,1 6-7,0 4 1,2 3 0,3 1 0,5-1 12,3 0 1,2 0 0,8 0 0,0 1 24,0-1 0,0 0 0,0 0 0,0 1-28,0-1 1,11 0 0,2 0-7,-1 0 1,9-7 0,-5-3-26,4-3 1,3-2 0,1-8-11,-1 0 1,0 0 0,0-3 4,0-5 1,-7-4-1,-3-12 1,-3 1-20,-5 0 1,6-8 0,-4 0 0,-2 0 28,-2-2 0,-3 7 0,-3-5 0,-2 2 2,-2-1 0,-11 4 0,2-5 8,-5 5 1,1 11 0,2 2-1,2 0-1,-2 0 1,-2 8 0,-4-3 0,1 5-3,0 3 0,0 0 1,0 3-1,-1 2 34,1 3 0,2 10 0,3-5 1,3 2-17,-3 1 1,0-1 0,2 8 0,6 1 6,0-1 1,7 0 0,-5 0 0,6 0 5,2 1 1,0-1-1,0 0 1,0 0-12,0 1 1,10-1 0,6-3-17,4-4 0,-4 2 0,-1-10 0,1-1-24,-3 4 1,7-9 0,-4 6 0,2-8-24,-3-8 0,6-5 0,-8-10 13,0 0 1,5-8-1,-11 0 1,-1 3 12,-4 2 0,6-5 0,0 0 0,-3 0 16,-3-2 0,-2 7 1,-2-5-1,-3 5 3,-3 3 0,-10 7 1,2 3-1,-2 1 1,3-1 1,-6 7-1,6-1 1,-6 4 34,-2 3 0,0 0 1,0 0 0,-1 0 1,1 10 0,0 3-1,0 3-10,-1-1 0,9 1 1,0 7-1,-1 3 17,3 5 1,-5-5 0,10 4-1,3-4 23,3-3 1,2 8 0,0 0 0,0-2-39,0-3 0,2-3 0,3 0 0,6-2-19,2-6 0,2 6 0,8-8-24,0-1 0,1-1 0,-1-11 0,0 0-18,0 0 1,1 0 0,-4-3 0,-2-2 4,-2-3 0,-1-10 0,6 0 0,-3-8 2,-3-5 1,-7 1 0,5 4 0,-3-3 7,-5-2 1,-2-7 0,-3 4 0,0 1-13,0-1 1,0 3-1,-3 8 1,-4 0 11,-9 0 1,3 7 0,-2 3 0,-3 0 18,-3 0 0,-2 8 0,0-2 0,0 4 11,-1 3 1,1 0-1,0 0 19,0 0 0,-1 3 0,1 4 27,0 9 0,0 4 1,2 4-1,3-1 2,3 0 0,10 0 0,-3 0 0,5 1-3,3-1 0,0 8 0,0 0 0,0-3-6,0-2 0,3-3 1,2 0-1,5 1-66,3-1 1,3-3-1,7-2 1,0-5-47,0-2 1,0 4 0,1-7 0,-1-3 4,0-2 0,8-3 0,0 0 0,-3-3 27,-2-5 1,-5 3 0,-3-13-1,-3-5-16,3-6 0,-5-9 1,0 4-1,-3 1 15,-4-1 1,4-4 0,-2 4-1,-3 0 23,-3 1 0,-2-6 0,-2 8 0,-3 3-11,-3 2 0,-10 3 0,2 0 0,-4 0 1,-3 10 0,-1 5 0,1 5 16,0 3 0,0 0 1,0 0-1,-1 0 29,1 0 1,-3 11 0,-2 4-1,-3 6 2,3 2 1,4 0 0,6 0 0,3 1 35,-3-1 1,5 0 0,0 0 0,3 3 46,5 5 0,2-5 1,3 5-1,0-3-75,0 3 0,3-5 1,4 5-1,6-5-40,0-3 0,8-3 0,-6-2 1,6-5-18,2-2 1,0 4 0,0-7 0,1-3-64,-1-2 1,0-3-1,3 0 39,5 0 0,-5 0 0,5-3 1,-6-5-23,-1-7 1,-4-6 0,-2-2 0,-2 0 16,2 0 0,-8-8 0,-2 0 0,-3 2 1,3 3 1,-6-4 0,6-1 0,-5 2 16,-3 3 0,-3-5 0,-2 1 0,-5 1 11,-3 3 0,0 3 0,-5 3 0,2 1 0,-2 4 0,-2 7 0,-4-5 0,-1 3 27,-6 5 0,5 2 0,-5 3 0,5 3 27,3 5 0,-8-3 0,0 10 0,3 3 13,2 3 0,5-6 0,3 1 0,3 2 56,-3 3 1,5 4 0,0 4-1,3 2-67,4-3 1,4-2 0,2 0 0,0 2-18,0 3 0,0 0 0,0-8 0,0 0-28,0 1 1,2-9 0,4 0 0,4 1-24,3-3 0,0 0 0,5-8 0,-3 3-13,3-3 1,3-3-1,2-2-15,0 0 0,0-10 1,1-5-1,-4-6-9,-4-2 0,4-3 0,-7-2 0,0-3 28,-5 2 0,-5-4 0,-3 2 0,0 2 5,0 4 1,0-6-1,0 0 1,-3 5-6,-5 8 1,-2-3-1,-8 8 1,2-2 73,-2-1 0,-2 11 1,-4-2-1,1 4-21,0 3 1,0 0-1,0 0 1,-1 0 46,1 0 1,0 10 0,0 6 0,0 2-12,-1-3 1,1 6 0,3-3 0,1 8-17,4 5 1,7 0-1,-5-8 1,3 0 29,5 0 0,0 3 0,0 2-43,-3 3 1,0 0-1,11-7 1,2-1-29,3 0 1,2-10 0,-5-3-1,5-2-58,3 0 0,3-1 0,7-7 55,0 0 1,-7-2 0,-1-6 0,3-5-111,3 0 0,-6-10 0,-2 2 0,0-7 101,0 0 1,-8 2 0,5 0-1,-2-2-8,0-3 1,0 0-1,-8 8 1,0-1-3,0 1 0,-8 8 1,-2-1 22,-3-2 1,-3 5-1,-7 0 19,0 3 1,0 2 0,-1 8 0,1 0 63,0 0 1,0 3 0,0 5 0,-1 7-6,1 6 1,0 2 0,0 0 0,2 0-43,6 1 1,-3-1 0,7 3-1,1 2-12,0 3 1,-1 0 0,6-8 0,-3 0-38,3 1 1,3-1-1,2 0 1,0 0-15,0 0 1,0-7-1,0-1-45,0 3 1,10 0 32,5-2 1,6 2 0,2-10-23,0-3 0,1-10 1,-1-6-1,0-2 7,0-5 0,-7-2 0,-1-3 0,3-3 46,3-5 1,-6 2-1,-2-7 1,-2 3 11,-6 4 0,-3 4 0,-2 1-22,0 1 1,0 0 0,-2 0 36,-6 0 0,3 10 0,-11 5-17,-2 5 1,-2 3-1,-3 0 1,-1 0 36,1 0 1,0 0-1,0 3 1,-1 2 54,1 3 1,0 10-1,0-3 1,2 9-59,6 7 1,-6-6 0,6 6-1,-3-2-15,2 2 1,3-6-1,8 6 1,-3-5-11,3-3 0,3 8 0,2 0-24,0-2 1,0-4 0,0-1 12,0-1 1,2-10 0,6-6-24,7-4 0,6-3 0,2 0 0,0 0-42,1 0 0,-1-3 0,0-4 0,0-9 40,0-4 0,1-4 0,-1-1 0,0-4 9,0-2 1,1-10 0,-1 2-1,0-4 4,0-4 0,-7-7 0,-3 2 0,-3 6-2,-5 5 1,5 12-1,-2-2 12,-3 6 1,-5 12-1,-8 5 13,-7 5 0,2 3 0,-2 0 0,-3 0 95,-3 0 0,-2 11 1,0 4-1,-1 6-17,1 2 1,0 8 0,-3 2 0,-2 1-56,-3 0 1,0 4 0,8-7 0,-1 0-24,1 3 0,0-9 0,0 6 0,2-5-32,6-3 0,-3 1 1,7-1-1,1 0 4,0 0 0,2 0 0,8 1 37,0-1 0,0-8 0,3 1-9,4 2 1,-2-8 0,11-2-1,2-6-46,3-2 0,2 0 1,0-2-1,0-3-1,0-3 0,3-13 1,3 1-1,2-11 20,-3-5 1,5-3 0,-2-7 0,-2 2 3,-3 5 0,-6-5 0,-2 8 0,-2-3 10,2 1 1,-8 7 0,0-5-1,-2 2 34,0 6 1,0 10-1,-8 2-29,0-2 0,-3 5 0,-5 0 22,-7 3 0,-6 2 0,-2 8 63,0 0 0,0 0 0,-1 3 1,1 5-18,0 7 1,0 6 0,-1 2 0,1 0-19,0 0 0,0 1 1,0-1-1,2 3-34,6 5 0,-6-6 1,5 6-1,-2-2-19,3 2 1,-3-6-1,8 6 1,-3-5-4,-5-3 0,7 8 1,1 0-1,2-2 0,1-4 1,-9-1 0,8-1-13,3 0 1,3 0-1,2 0 3,0 1 0,0-9 10,0 1 1,2-11-1,3 5 1,6-2-24,2 0 0,2-3 0,8-10-55,0-3 1,1-10 0,-1 2-1,-3-4 15,-4-4 1,5 1-1,-6-3 1,3-2-8,-2-3 1,2 0 0,-11 8-23,-2 0 0,-2 0 0,-3-1-6,0 1 1,-3 8 96,-4-1 1,-6 11 0,-10 0 98,-1 10 1,1 8-1,0 10 1,0 3 22,0 5 0,2-3 1,3 11-1,2 0-31,-2-3 1,0 8-1,3-6 1,5 3-16,-1-2 1,9 2 0,-6-10 0,5-2-9,3-3 0,0-3-62,0 0 0,0-8 1,3-2-19,5-2 1,-3-4 0,10-9-112,3-6 0,-5-2 0,3-11 0,-1 0 35,-2-4 1,5-6 0,-8 2-1,1-2-11,-1 3 0,-2-5 0,-8 2 0,0 2-20,0 3 1,0 11 0,0-1 4,0-2 0,-3 6 1,-5-1 57,-7 2 1,2 4 0,-2 7 0,-1 2 153,3 6 1,-7 5 0,7 10 0,-3 0 52,1 0 1,7 1-1,-5-1 1,3 0-22,5 0 1,-6 8 0,4 0 0,2-2-47,2-4 0,3 6 1,0 0-1,0-2 18,0-4 1,0-9-1,3-1-185,4 3 0,6 0 106,10-2 1,1-6-233,-1-10 1,0-2-1,0-6 116,0-8 1,-7-4 0,-3-3 0,-3-1 0,-5 1 0,0 0 0,1-3 14,1-5 0,1 5 0,-8-5 12,0 6 0,-8 9 1,-2 3 60,-3 3 0,5 2 1,-7 8 89,-3 0 1,5 11 0,0 4 0,0 6 67,0 2 1,8 8 0,-5 0 0,2 0-37,0 2 0,1-4 0,7 7 1,0-3-40,0-4 1,0-4 0,0 1-53,0 5 0,7-5 1,4 2-1,-1-7-54,0-6 0,1-9-70,-4 1 1,6-4 0,8-6 13,-6-4 0,3 1 0,-7-9 0,-1-3-42,0-3 0,1-10 1,-6 0-1,2 3 64,-1 2 0,-4 11 0,-2-1 0,0-2-18,0-2 1,-2 4 19,-6 1 0,3 9 0,-11-1 103,-2 4 1,5 13 0,0 6 0,1 5 27,-1 2 0,5 0 0,-5 0 0,3 0 24,5 1 0,2-1 0,3 3 1,0 2-17,0 3 1,0 0-1,0-8 29,0 0 0,3 0-136,4 1 1,6-4-48,10-4 1,1-6-1,-4-12-68,-4-6 0,2-5 0,-8-10 0,0-1 72,1 1 1,4 0 0,-7-3-1,-3-2 20,-2-3 0,-3 0 0,0 8 0,0 0 2,0-1 0,0 9 1,-3 2-1,-2 0 70,-3 0 0,-10 8 0,3-3 29,-6 6 1,-2 4-1,0 6 5,-1 8 1,9 4-1,2 6 1,3 2 45,5 3 1,2 3 0,3-6 0,0 3-13,0-3 0,0 6 1,0-3-1,0-3-66,0-2 0,8-3 0,2 1-28,3-1 0,-5-3 0,7-4-126,3-8 1,3 2 0,2-5 38,0-8 0,-7 1 0,-3-14 1,-1-2 20,1-2 0,-5-3 1,5-1-1,-3-1 57,-5-6 0,1 5 0,-1-5 1,3 5 28,-3 3 0,-3 0 0,-2-1 13,0 1 0,-10 0-7,-6 0 0,-4 10 0,-3 5 64,-1 6 0,9 9 1,2 4-1,3 2 28,5 5 0,-6 10 0,4 3 1,1 0-44,4 2 0,2-7 0,0 8 0,0-3-17,0 0 0,0 0 0,2-8 0,4 0-86,1 0 0,9 0 0,-6-2 0,0-3-37,1-2 1,7-11 0,-3 2-82,6-4 1,2-3 0,-2-3 0,-3-2 66,-3-2 0,-7-19 0,7 3 0,1-3 48,-3 0 0,-3 0 1,-7-2-1,2-3 51,3 2 0,-1-4 0,-7 2 24,0 3 1,-2 2-11,-6 3 1,-5 10 0,-10 5-15,0 5 1,-1 14 0,1 4-1,3 6 106,4 2 0,3 0 0,8 0 0,-3 1-13,3-1 0,3 0 0,2 0 1,0 1-3,0-1 0,0 0 0,0 0 1,0 0-37,0 1 1,7-9 0,4-2 0,-1 0-44,0 0 1,8-6-1,-2 6-13,4-2 0,4-4 1,-1-7-77,0 0 1,-7-2 0,-1-6-42,3-7 0,0-6 1,0-2-1,-5-3 35,-3-5 0,-2 5 1,-8-5-1,0 6 7,0 1 1,0 1 0,0 0-1,0 0 6,0-1 1,-10 9 0,-6 2 45,-4 3 1,-3 2-1,-1 11 1,1 4 64,0 9 0,7 4 0,1 6 1,-1 3 28,4 2 1,-6 2-1,10-5 1,3 6-14,2 2 0,3-8 0,0 3 0,0-2 132,0 2 0,0-5 0,3 4-137,4-4 0,-1-10 0,9-3-75,3-3 0,-5-2 1,2-8-62,3 0 0,1-11 0,-1-2 0,-3-2 42,3 0 0,-5-4 0,2-9 0,1-3-49,-3 3 0,5-6 1,-10 3-1,-3 3 37,-3 2 0,-2 3 1,0 0-1,0 0 13,0-1 0,0 1 0,-2 2 0,-3 3 21,-3 3 0,-10 10 1,2-3-1,-4 5-29,-3 3 1,-1 0 0,1 3 92,0 5 0,0 5 0,-1 10 0,1 0-28,0 0 0,8 1 0,2 1 65,2 6 1,1-10-1,5 7-31,-3 1 1,0-1-1,8-5 1,0 0-16,0 1 0,8-1 1,0 0-1,0-2 24,2-6 1,-5 3 0,11-10-53,2-3 1,2-2-1,3-3-89,1 0 0,-1-3 1,0-5-1,0-7-9,1-6 0,-1-10 0,0 0 1,-2 0 52,-6-2 0,3 7 0,-8-5 1,1 5 7,-1 3 0,-2 0 0,-8 0 0,0 0-39,0-1 0,0 9 1,0-1 6,0-2 1,-11 8-1,-4 2 29,-6 6 1,-2 9 0,0 4 0,2 2 29,6 5 1,-6 5 0,8 5-1,-2 3 39,-1-2 0,9-4 0,-6-1 0,2 1 50,6 6 0,3-5 1,2 5-1,0-5 59,0-3 1,0-7-1,2-1-51,6 3 0,-3 0 0,11 0-68,2-2 0,2-11 0,4 3-71,-1-6 1,0-4 0,0-4-1,0-4-30,1-3 1,-9 5-1,1-7 1,-1-3-4,-2-3 1,8-2 0,-9 0-3,1 0 1,-2-1 0,-11 1-15,0 0 0,0 8 0,0-1 1,0-2 0,-3 5 1,-5 0 57,-7 3 1,-6 0 0,-2 4 15,0-1 0,0 2 1,-1 10-1,1 2 0,10 11 0,3-2 0,2 5 84,0 2 1,1 0 0,4 0 0,-2 0 22,-3 1 1,1-1 0,7 0-1,0 0 19,0 0 1,7 1-1,4-1-93,1 0 0,-4-7 1,8-4-2,2-1 0,-5-3 0,2-8-115,3 0 1,-5 0 0,3-3-4,2-5 1,0 3-1,0-10 1,-3-3 41,3-3 1,-5-10 0,0 0 0,-3 3-1,-5 2 0,1 0 0,-1-2 0,3-3 0,-1 0 0,-9 8 19,-6-1 0,-5 4 0,-10 4 14,0 9 1,7 4 0,1 3 60,-3 0 1,-3 10 0,0 6-1,3 4 17,3 4 0,10 1 0,-3 4 1,3 2-4,-3-3 1,5-2-1,-4-3 1,4 0 40,3 0 1,0 1-1,0-1 69,0 0 1,10 0-135,6 1 1,-3-12-1,2-4-40,3-5 1,-5-3 0,3 0 0,2 0 0,2-3 1,1-5-1,-3-7-44,-2-6 1,-1-2 0,6 0-1,-3 0-8,-3-1 1,-2-6 0,5-1 0,-5 0-21,-3-3 0,-2 8 1,-8-5-13,0 6 0,0 1-80,0 1 0,-2 10 0,-6 6 181,-8 4 0,-4 13 0,-1 6 0,3 4 9,3 4 1,2-1 0,-3 0 0,6 0 71,0 0 1,7 8 0,-5 0 0,6-2-3,2-4 1,0-1-1,0-1 1,0 0 23,0 0 0,0-7 0,0-1 27,0 3 0,10 0-76,5-2 0,6 2-85,2-10 1,0-1-1,1-7 1,-1-2 64,0-6 0,0-5 0,1-10-70,-1 0 0,-3-8 0,-2-3 0,-2 1-50,2-1 1,-5-4 0,0 7 0,-3 0-12,-5-3 1,0 8-1,0-5 0,3 6 0,0 1 1,-11 4-15,-4 4 0,-6-2 0,-10 10 80,-1 3 1,4 5-1,2 8 1,2 8 30,-2 4 0,5 3 0,0 1 0,0 1 53,1 6 0,6-5 1,-4 5-1,2-5 67,1-3 1,-1 0-1,8 0-18,0 1 0,0-1 0,2-2 31,6-6 1,-3 3-140,11-10 1,-3 2-1,5-5 1,-3 3-12,3-3 1,3-5 0,2-5 6,0-3 1,1-7-1,-1 4 1,0-1-15,0-6 1,-2-6 0,-3-4 0,-3-3 2,3 3 1,0-6-1,0 1 1,-5-1-26,-2 1 0,-4 2 1,-7 7-1,0 1-137,0 0 1,0 0 8,0 0 1,-10 10 133,-5 5 0,-6 8 1,-2 8-1,2 7 62,6 6 0,-6 5 0,8 2 0,-2 3 12,-1-3 0,8-2 0,-4 0 1,1 2 35,6 3 0,0-3 0,0-9 1,-3-4 23,3 3 1,2 3-7,3 2 1,0-8-1,3-2-49,5-2 1,-3-4 0,10-7-3,3 0 1,3 0-1,2-2-88,0-6 1,1-5 0,-1-10-1,0 0 49,0-1 1,0 1 0,-2-3 0,-3-2-32,-2-3 1,-4-2 0,7 4 0,-7-2-33,-1 3 1,4 2 0,-7 3-249,-3 0 188,-2 0 1,-14 10 0,-4 5 74,-6 5 0,-2 14 0,0 4 54,0 6 1,7 2 0,1 0 0,-1 0 19,3 1 0,-5-1 0,11 0 0,1 0 38,4 0 0,-6 1 0,0-1 50,3 0 1,3-7 2,2-1 1,2-2-7,6 2 0,5-4-91,10-11 1,0-3 0,0-2-1,1-5-39,-1-3 1,-3-3 0,-1-7 0,-4 0-21,3 0 1,3-3 0,2-3-1,0-1-2,0 1 0,-7-7 1,-3 0-1,0 0-108,-1 5 1,-6 5-66,1 3 0,-7 2 151,-7 6 0,-6 4 1,-8 14 44,6 5 0,-6-3 1,6 10-1,-4 3 6,4 3 1,-6 2 0,8 1 0,-2-1 112,0 0 0,9 0 1,-4 0 2,0 1 1,7-1 11,-5 0 0,6-8-15,2 1 0,2-11 0,6 3-55,8-6 1,-3-2 0,2 0-64,3 0 0,3 0 1,-1-2-1,-2-6 4,-2-7 1,-1 2 0,6-3 0,-3-2-5,-3-2 1,-7-4 0,5 1-1,-3 0-13,-4 0 0,4 0 0,-2-1-76,-3 1 0,-3 0-22,-2 0 0,-2 2-41,-6 6 0,3-3 1,-11 10 156,-2 3 1,0 5-1,0 5 1,3 5-30,-3 3 0,-3 2 0,-2 9 0,0-1 83,-1 0 0,4 3 0,2 2 1,5 3-14,3-2 0,-6-11 0,8-3 70,3 3 0,-5 3-2,2 2 1,0-8-14,8 1 0,11-11-88,4 3 1,6-13 0,-1-6 0,-1-2-10,-4-5 1,0-2 0,9-3 0,-4-1-13,-4 1 1,10-3-1,-8-2 1,0-6 11,2-2 0,1 0 0,0-5 0,-3 5-14,-3 2 1,-10 3 0,3 8 0,-5 0-85,-3 0 0,0 7 1,-3 3-1,-5 3 0,-5 2 0,-10 8 0,0 3 100,0 5 0,-8 7 0,0 14 0,0 4 14,-3 3 0,9 0 0,-9 6 0,3-4 6,0 3 1,0 1 0,11-1 0,2-5 18,2-2 0,8 4 1,-5-7-1,3-2 45,5-4 1,-5-1 73,2-1-130,0 0 0,11-10 0,2-8-8,3-10 0,7 0 0,-5-11 0,3-2-47,5-2 0,0-11 0,0-3 0,-2-2 13,2-5 1,0-3 0,0-2 0,-2-3-34,2-6 0,0 6 1,-3-5-1,-7 8 18,-6 7 1,-2 6-1,0 9-57,0 1 1,-10 10-1,-5 8 1,-6 10 58,-2 11 1,-3 15 0,-2 7 0,-3 6 68,2 3 1,4 2 0,1 2 0,1 1 28,0-8 0,0 2 1,2-10-1,3 3-27,3 0 0,9-11 0,-4 0 0,2-7 78,1-6 0,-1-7-83,8 8 0,0-14-39,0-2 0,8-10 1,2-13-1,3-1-37,5 1 1,-5-3 0,2-5 0,3-7 31,3-6 1,-6-5 0,1-3 0,2-4-12,3-4 1,-1 6-1,-2-5 1,-5 2 15,-3 6 0,-2 9 1,-8 6-1,0 3-27,0 4 1,-2 14 15,-6 7 0,-5 8 0,-10 10 0,-3 14 29,-5 12 0,5 8 0,-7 5 0,2 2 10,0 3 0,-3 0 0,6-5 1,-3 0-11,3-2 1,10 4 0,2-14-1,1 1 14,2 1 0,0-13 0,8-1 0,-3-6 95,3-1-56,2-8 0,6 0-86,5-10 0,-3-10 1,10-8-1,3-8 12,3-5 1,2-8 0,0 6 0,1-3 6,-1-5 1,0-11 0,0-5 0,0-2-15,1-6 1,-1-2 0,0 0 0,-2 5 11,-6 8 1,3 5-1,-10 5 1,-3 6-15,-2 7 1,-6 8 0,-5 7-4,-7 8 1,-6 11-1,-2 12 1,-3 16 17,-5 11 0,3 4 1,-11 3-1,1 3 10,1 2 1,1 8 0,8-8 0,-3-3-14,3-2 1,2-2-1,5-1 1,3-2 76,3-5 1,7 2-1,-5-10-6,3-3-38,2-2-21,8-13 0,3-13 0,4-15 0,6-6-19,0-2 0,8-11 1,-6-2-1,6-3 9,2 1 1,8-1 0,0-10 0,-3-5 4,-2-8 1,-3 3 0,-2-1 0,-3 1 5,-3 0 0,-7 15 0,5 0 1,-3 8-18,-4 8 0,-6 4-2,-8 9 1,-5 7-1,-13 19 1,-2 12 18,-3 13 0,-3 10 1,3 8-1,-5 6 29,0-1 1,-8 6-1,8-11 1,0 0-22,5 3 0,5-11 0,3 3 0,0-10 2,0-6 1,7 3 0,3-10 0,3-5-21,5-1 16,2-9 0,3-4-33,0-14 0,3-6 1,5-13-1,7-2 12,6-3 1,2-11 0,0 1 0,0-8 2,1-5 1,-1-3 0,0 3 0,0-5-5,0-1 1,8-7 0,-2 6 0,-6-1-28,-5 7 1,-13 4 0,3 20-23,-6 3 0,-4 7 1,-6 13 72,-7 16 1,-9 20-1,-4 14 1,-3 7 29,3 5 0,-6 15 0,3-7 0,3-5-4,2-5 0,-2-1 1,2-2-1,5-5-12,1 0 0,2-11 0,0-2-29,2-5 1,8-5 0,-4-3-95,1-3 0,3-12 84,8-3 0,0-11 0,3-12 0,2 0-2,3 0 1,10-11 0,-3-4-1,6-6 5,2-3 1,1 1 0,-1-3 0,0-3 7,0-2 1,-2-8-1,-3 8 1,-5 5-5,-3 8 0,-2 7 0,-8 11-54,0 0 0,-3 10 0,-5 8 114,-7 10 1,-6 18 0,-4 16-1,-4 7-20,-2 9 0,-2-6 0,4 5 0,-2-5-5,3-3 0,10-2 0,3-5 0,-4-8-8,-1-6 1,7-1-1,3-4 1,2-2-131,0-2 87,0-11 0,8 3 0,0-16 0,0-8 31,0-4 1,8-11 0,2-3-1,1 1-7,-1-1 0,8-7 0,-5 0 0,3-8-1,-1-5 1,-2-1 0,5 9 0,-5 2-82,-3 6 0,-2 4 0,-8 11-41,0 0 1,0 12 0,-3 11 155,-4 13 0,1 16 0,-9 4 0,-1 1-29,4-1 1,-9 1 0,8-6 0,0 3 171,5-3 0,-2-2 1,2-3-136,3 1 1,0-4-125,-3-4-51,6-6 1,-9-13 0,11-4 106,0-9 1,3-4 0,2-4 0,3 1-11,-3 0 1,5-8 0,-2 0 0,-3 3 67,-2 2 1,5 3-1,-1-1-90,-2 1 37,-2 10 0,-13 13 0,-3 18 0,-3 8 23,1 5 0,2 3 0,-5-6 0,2 3 11,-2-3 1,8-2 0,0-3 0,2 1 49,0-1 0,1-8 73,7 1-136,0-11 0,0 3-34,0-16 0,7 3 0,4-11 0,2-4 24,5-9 1,2 3 0,1-7 0,-3 2-5,-3 0 1,1-10 0,7 2 0,0-2-13,0 2 0,-7-2 0,-1 10 0,1 3-7,-3 2 0,7 3 52,-4-1 1,2 14 14,-3 10 0,3 10 0,-10 14 1,0-1 4,2 0 0,-7 0 0,7 0 0,-2 1 28,0-1 1,10 0 0,-5 0 1,-1 0 1,9-7 0,-5-3 0,2 0-59,-3 0 0,6-8 1,-3 5-1,8-2 8,5 0 1,-1-1 0,-6-7 0,-1 0 1,0 0 1,0 0 0,1 0-1,-1-2-49,0-6 1,0-2-1,-2-8 1,-3 2-25,-3-2 0,-10-5 0,6-6 0,-4-1-22,1 1 0,0 1 0,-8-1 0,0-2-79,0 3 1,-3-5 0,-4 2-30,-9 2 1,3 6 0,-2 8 145,-3 7 1,5 5 0,-3 3 125,-2 0 0,-2 11 0,-3 7 0,2 7-12,5 6 0,-4 0 0,4-5 0,-2 2-60,3 3 0,-3 0 0,7-5 0,1 3-11,0 1 1,-6 1 0,9-7 0,1-1 22,4 0 1,2 0-1,0 0 17,0 1 1,10-9 0,6-2-7,4-3 1,3-2 0,1-8-40,-1 0 0,0-8 0,0-5 1,-2-5-22,-6-7 1,6-14 0,-6 3-1,4-3 17,-4 0 0,3 1 0,-8-9 0,1 1-93,-1 0 0,-2 7 0,-8 3 0,0 2 37,0 6 1,-3 2-1,-5 3 1,-7 2-94,-6 6 1,-2-3 0,0 10 0,0 3 137,0 2 0,-11 14 0,-2 4 0,-3 6 88,1 2 1,-1 8 0,-5 2 0,5 1 49,8-1 1,-2 6 0,2-8 0,3 0-14,2 2 1,5-4 0,3 7 0,5 0 45,3 0 1,2 0 0,8 6 0,0-6-116,0-3 0,0-2 1,3-8-1,2 1-8,3-1 1,10-8 0,-3-2 26,6-3 1,2-2-1,0-8 1,0-2-203,1-6 0,-1 3 0,3-13 0,2-8-42,3-10 1,8-8 0,-8-5 0,-3-3 94,-2-2 1,-3-8 0,0 6 0,-2-1-2,-6 0 1,-4 3-1,-11 10 1,0 5 6,0 8 0,-3 6 1,-2 1-1,-6 1 14,-1 0 1,-4 8 0,-7 2-1,0 0 83,-1 0 1,1 8 0,0-3 0,0 5 34,0 3 0,-8 3 1,0 5-1,0 7-6,-3 6 0,6 2 0,-8 3 0,2 2 135,6 3 1,2 10-1,3-4 1,0 1-150,-1 1 1,1 0-1,3 4 1,2-1 1,2-4 0,11-7 1,-3 8-1,6 0-7,2-3 0,0 5 0,0-10 0,0-3-4,0-2 0,0-3 0,2-2 1,3-3 24,3-3 1,10-9 0,-2 1-156,4-4 1,3-3-1,1-3-43,-1-4 0,0-9 0,0-12 0,1-6 56,-1-2 0,0 0 1,0-8-1,0 0-240,1-5 1,-4-2-1,-2 4 1,-5 1 329,-3 0 0,9-1 0,-7 1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9:53:52.562"/>
    </inkml:context>
    <inkml:brush xml:id="br0">
      <inkml:brushProperty name="width" value="0.34286" units="cm"/>
      <inkml:brushProperty name="height" value="0.34286" units="cm"/>
      <inkml:brushProperty name="color" value="#CC0066"/>
    </inkml:brush>
  </inkml:definitions>
  <inkml:trace contextRef="#ctx0" brushRef="#br0">1207 1370 8149,'8'-15'0,"2"-1"-65,3-2 0,-7-3 0,-1 1 0,-10 2 0,-11 5 90,-5 3 1,-2 2 0,0 8-1,0 2-99,0 6 0,-1 5 0,1 10 0,0 3 46,0 5 0,0 3 0,2 7 0,3-3 14,2 4 0,9 2 0,-6 2-11,2 0 20,4-10 0,7 8 0,0-8 1,0 1 1,0-7 1,0-4 0,2-3 0,6 1 0,7-4 0,6-4 0,2-8 0,1-8-8,-1-8 1,0 3 5,0-11 0,3-7 1,0-11-1,0-2-2,-6-5 0,-2 5 0,5-3 0,-2-2 0,-3-3 0,-5-2 1,0-1-1,-3 4 0,1 1 0,-6 6 1,-3 3 1,-2 2 7,0 7 0,-2 4 0,-6 2-3,-8 2 0,-4 11 1,-3-3-1,-1 6 1,1 4-1,0 6 1,0 10-1,0 8 1,-1 8-1,1 2 1,0 2-1,2 1 1,3 0-1,5-1 25,3-2 0,-5 8-25,7-5 0,-2 2 1,4-2-1,-1-6-1,1 1 0,4-8 0,2 5 0,0-6-2,0-1 0,10-1 0,6-2-17,4-6 1,-4-5-1,-1-10 1,3 0 5,3 0 0,2-2 0,3-3 1,0-6 5,-3-2 1,13-2 0,-13-11-1,3-2 28,0-3 1,-6-10 0,-1 4 0,-4-1-10,3-1 1,-8 3 0,-2-5 0,-5 5 15,-3 2 0,0 3 0,0 8 0,-3 0-8,-5 0 0,-5 2 0,-10 5 1,0 9 1,0 4 0,0 3 0,-1 0 27,1 0 0,0 10 0,0 6 0,2 5-19,6 2 1,-6 0-1,8 3 1,-2 2-25,-1 3 0,3 3 0,-2-6 0,7 3 13,6-3 0,-6 6 0,0-3 0,3-3-1,2-2 1,3 5 0,3 0-37,5-3 1,-3-2-1,10-5-24,3-6 1,3-5 0,2-10 3,0 0 0,1-2 1,-1-9-1,0-9 15,0-9 0,0-9 1,1 4-1,-4-2 0,-2-3 9,-2 3 0,-3-8 0,2 8 24,-7 0 0,2 3 0,-2 10 43,-3-1 1,-2 1-57,-3 0 1,-11 2 0,-4 6-18,-6 7 0,-2 8 1,0 8-1,0 7 9,-1 6 0,9 2 0,-1 3 0,-2 2-21,-2 3 0,4 3 1,3-6-1,3 6 31,5 2 0,2-5 0,3 5 0,0-3 8,0-4 0,0-4 1,0-1-1,0-1-8,0 0 0,8-7 1,2-4 10,3-1 0,3-3 0,7-8-8,0 0 0,0-11 0,1-4 1,-1-6 2,0-2 0,-2 0 0,-3-3 1,-3-2 2,3-3 1,0-11 0,0 6-1,-2-2 0,2-1 0,-8 3 1,1-6-1,-4 6 2,1 3 0,0 2 1,-8 8-1,0 0-9,0-1 0,-3 9 0,-5 2-3,-7 3 0,-6 2 1,-2 8-1,0 0 4,0 0 1,-1 10 0,1 6 0,0 7-1,0 8 0,2-5 0,3 7 0,5-2-2,3 0 1,-6 0 0,9-5 0,2 2 7,2 3 0,3 3 1,0-6-1,0 3 4,0-3 1,0-2-1,3-5 9,4-6 0,6 3 0,10-10 0,1-3 1,-1-2 0,0-6-12,0-5 1,0-5 0,-2-10 0,-3-3-8,-2-4 0,-3 1 0,5-10 0,-6 1-5,-1 2 1,-1-6 0,-5 9-1,3-1-1,-3 1 0,-2-6 1,-3 8-1,0 3 1,0 2 1,0 3 0,0 0 0,-3 2-84,-5 6 0,3-3 0,-10 10 35,-3 3 0,-3 2 1,-2 3 39,0 0 0,2 10 1,3 6-1,3 4 19,-4 4 1,9 7-1,0 0 1,2-3-7,0-2 1,1 5-1,7 0 1,0-3 15,0-2 0,0-3 1,0 0-1,0 0-17,0 1 1,2-4 0,3-2 0,6-5 12,2-3 0,-6-2 0,9-8 0,2 0-12,2 0 1,-4-2-1,-1-4 1,3-4-2,3-3 0,0-2 0,-3-8 1,-3-1-3,3 1 1,-5-3 0,0-2 0,0-5 4,0-4 1,-8 9-1,5-5 1,-2 2 3,0 0 1,0-8 0,-8 8 0,0 3-6,0 2 0,-3 5 1,-2 3-1,-5 3 8,-3-3 0,5 7 0,-8 4 1,-2 4 4,-2 3 1,-3 0 0,-1 3 0,1 4-12,0 9 1,0 4 0,2 4 0,3 1-9,3 6 1,2-5 0,-5 8-1,5-3 7,2 0 0,4 7 0,7-4 0,0-1-9,0 1 0,0-1 0,0-4 0,2 2 5,6-3 0,2-2 0,8-3 0,-2-2 12,2-6 0,2 3 0,4-10-12,-1-3 1,0-2 0,0-6 0,-2-5-1,-6-7 1,6-8 0,-8-6 0,2-4-1,1-3 0,-3 5 0,2-8 0,-7-2-2,-5-3 1,4 0-1,1 3 1,-3 5-1,-2 2 1,-3-4 0,0 7 0,0 2 1,0 3 0,-3 3 0,-5 0 0,-7 0 0,-6 2 0,-2 6 0,0 7 0,0 5 0,0 3 0,-1 0 0,1 11 0,2 4 0,3 6 0,3 2 0,2 0 0,-5 3 0,5 2 0,3 3 0,-1 0 0,6-5 0,-2 2 0,1 3 0,4 0 0,2-5 0,0 2-18,0 3 1,8 0-1,2-7 1,0-1-9,1 0 0,7-8 0,-3-2 11,6-2 1,2-4 0,0-7 0,0 0-17,1 0 1,-9-10 0,0-5 0,4-6 20,1-2 1,-4-8-1,-1-3 1,1 1 22,-4-1 0,1-4 0,-7 4 0,1 1-7,-2-1 1,-2-5 0,-3 6 0,0-1 2,0 1 1,0 2-1,-3 8 1,-2-1-5,-2 1 0,-12 0 1,4 2-1,-6 3-3,-2 3 1,0 10-1,0-3 1,0 5-4,-1 3 1,1 0 0,0 0 0,0 3 9,-1 5 0,1 5 0,0 10 0,2 0-8,6 0 0,-3 8 0,8 0 0,-1 0 17,1 3 0,0-6 0,4 8 3,-1-2 0,-1-1 0,8-5 0,0 3 0,3-2-18,4-3 0,-2-3 0,11 0 1,2-2-12,3-6 1,2-2 0,0-8-1,0 3-2,0-3 0,1-2 0,-1-6 0,0-2 2,0-3 1,1-10 0,-1 3 0,0-6 6,0-2 0,0-11 1,-2-2-1,-3-3 6,-2 1 0,-11-1 0,2-7 0,-4 2-4,-3 5 0,0-5 1,0 6-1,0-4 6,0 4 0,-3 2 0,-4 7 0,-6-2 16,0 3 0,-8 10 1,6 5-1,-6 3 17,-2 4 1,0 4 0,0 2 0,-1 0 39,1 0 1,0 2 0,0 6-1,-1 8-36,1 4 1,8 3 0,-1 1-1,1 1-35,2 6 0,-5-5 0,10 8 0,3-3 16,2 0 1,3 2 0,0-4-1,0 1-63,0-1 0,0 4 0,0-2 0,3-2 28,5-4 1,2-9 0,8-1 0,-2 1 5,2-3 0,2-3 0,3-10 0,1 0 2,-1 0 1,0 0 0,0-2-1,1-6 1,-1-8 1,0-4 0,-2-4 0,-3-1-1,-3-6 1,1-3 0,4-7 0,-4 5 0,-9 2 0,4-4 0,-4 4 0,-1 1 4,-4-1 1,-2-5 0,0 6 0,-2-1-3,-6 1 0,3 2 0,-11 8 0,1-1-1,2 1 1,-8 8-1,6 2 1,-6 0-2,-2 0 1,0 8-1,0-3 1,-1 6 2,1 2 0,0 2 0,0 6 33,-1 7 0,9 6 1,2 2-1,3 0 6,5 1 0,-6-1 0,4 3 0,1 2 17,4 3 0,2 2 1,0-4-1,2 4-35,6 3 0,-5-7 1,7 2-1,0-3-26,6 3 0,2-5 0,0 5 0,-3-8-29,3-7 0,3 2 0,2-8-5,1 3 0,-1-8 1,0 3-1,-2-8 7,-6-8 1,3-5-1,-8-13 1,3-5-5,5-7 1,-7-6 0,-4 0 0,-4 3 3,-3 2 0,0 0 0,0-5 0,0 3 12,0 3 0,0 7 1,-3-6-1,-4 4 1,-9 5 1,3 10 0,-2 2 0,-3 1-27,-3 2 0,-2 2 1,-3 11-1,-2 0 19,-3 0 0,0 0 1,8 3-1,-1 5 29,1 7 0,0 6 1,0 5-1,0 5 14,-1 7 1,12-4 0,1-1 0,3 1 22,1 4 1,-1-1 0,8 1 0,0 1-33,0-3 1,3 5-1,2-7 1,5-1-19,3 1 1,2-1 0,9-4 0,-1 2-12,0-3 1,8-10 0,0-5 0,-3 0-4,-2 0 1,-3-8 0,1 3 0,-1-8 6,0-8 0,0-5 0,-2-13 1,-3-2-19,-3-3 0,-7-10 1,5-1-1,-3-4 35,-5 0 1,-2-14 0,-3 14-1,0-3 2,0 0 0,0 2 0,-3 1 1,-2 2-9,-2 6 0,-12-4 1,7 9-1,-4-1-18,1 1 0,-1 2 0,-7 10 1,0 6-8,0 7 1,-3-2-1,-3 2 1,-2 3 20,3 2 0,0 11 0,-1 2 0,-2 3 16,3 5 0,2 11 0,6 4 0,2 1 41,2-1 0,11 6 0,-5-6 1,2 1 6,0-1 1,0 9-1,8-6 1,0 2-15,0 1 0,8-8 0,2 5 1,3-2-46,5-6 1,3-2 0,2-3-1,0-2-2,1-6 1,1 3-1,4-10 1,2-3-9,-3-2 1,-2-3-1,-3 0 1,0-3-13,1-5 1,-1-5-1,0-12 1,-2-6-11,-6-8 0,3-2 1,-10-3-1,-3 3-20,-2-1 1,-3-12 0,0 13-1,0 0 16,0-3 0,-8 3 0,-2 2 1,-3 8 16,-5 5 1,-3 3 0,-2 0 0,0 2 11,-1 6 0,1 4 1,0 9-1,0-3 41,-1-3 1,1 0 0,0 8-1,0 3 40,0 4 1,-1-1 0,1 9-34,0 3 0,10 3 1,3 2-1,2 0 19,0 0 0,1 1 0,7-1 0,0 0-16,0 0 0,0 0 0,2 1 0,6-1-20,7 0 1,-2-7 0,3-1 0,2 0-13,2-2 0,4 5 1,-1-10-1,0-3 6,0-2 0,0-3 1,1 0-4,-1 0 1,0-10 0,-2-8-1,-3-8-63,-3-5 0,-10-8 1,3 6-1,-3-4 19,3-4 1,-5 0-1,4 0 1,-4 5-33,-3 2 0,-3-7 1,-2 5-1,-5-3 25,-3 0 1,5 11 0,-7-3 0,-1 5 2,3 3 1,-18 2 0,3 6 30,-5 7 1,-1 6-1,11 2 1,-3 2 48,-5 6 1,5 7-1,-5 14 1,6 4 20,1 3 0,1-5 0,0 8 1,2 0-18,6-3 0,2 5 0,8-7 0,-3-1 22,3 1 1,2-1-1,3-4 1,0 1-25,0-1 1,3-3-1,2-3 1,5 0-41,3 0 1,3-2-1,7-3 1,0-5-19,0-3 1,1 6 0,-1-9 0,0 1 4,0 2 1,8-7-1,0 5 1,-3-8 2,-2-8 1,-3 3 0,1-13 0,-4-5-23,-4-6 1,2-4-1,-8 2 1,0-5-35,1 0 1,-3-6-1,-8 9 1,0-1 5,0 1 0,-8-9 0,-3 6 1,-1 0-33,-6 5 1,5 6 0,-3 1 0,-2 1 47,-3 0 0,-2 7 0,0 4 0,0 1 41,0 6 1,-1 2 0,1 3 0,0 0 71,0 0 0,0 3 1,-1 2 17,1 3 0,0 10 0,2-3 1,3 6-38,3 2 1,10 8 0,-6 0-1,4-2-16,-1-4 0,0-1 1,8-1-1,0 0-18,0 0 0,0 8 1,3 0-1,4-3-40,9-2 0,2-3 0,0 1 1,0-4-8,8-4 1,-3-3 0,8-8 0,-5 3-22,-3-3 1,0-3-1,0-2 1,-2-2-8,-5-6 0,4-5 0,-4-13 0,4-2 0,3-3 1,-7-8 0,-3 6 0,-3-3 12,-5-6 0,-2 6 0,-3-2 1,0-1 6,0 3 0,-3-5 1,-4 10-1,-6 2-1,0 3 1,-8 11 0,6 2 0,-6 0 36,-2 0 0,0 8 1,-1-5-1,1 2 65,0 0 0,0 1 0,0 7 0,-1 0 37,1 0 1,0 7 0,0 4 0,2 2 16,6 5 1,-6 2 0,8 3 0,-2 1-55,-1-1 0,8 0 1,-4 3-1,1 2-24,6 3 0,-5 3 0,2-6 0,3 3-33,2-3 1,3 6 0,3-3 0,2-3-53,3-2 0,10-3 0,-3-2 24,6-6 0,-6 3 1,1-10-1,2-3-16,3-2 1,2-6 0,0-2-24,0-3 1,0-10-1,1 0 1,-4-8-2,-4-4 0,2-9 0,-8 5 0,0-2-7,1-5 1,-4-3 0,-7-2-1,0 2-23,0 5 1,0-2 0,0 7 0,-2 1 69,-6-1 0,-2 3 0,-8 8 1,2 0 26,-2 0 0,5 10 0,-2 5 0,-3 6 54,-3 2 1,-2 0-1,-3 2 47,-5 6 0,-2 5 1,-6 10-1,11 0-18,10 0 1,-3 8 0,5 0-1,-4-2-56,-3-4 0,7 9 1,3 2-1,0 3-39,1-1 1,6-7-1,-1 6 1,4-4 43,3-5 0,0 6 0,0-3 0,0-3-30,0-2 1,3-3 0,2 0 0,5-2 3,3-5 1,2 2 0,9-8 0,-1 0-26,0 1 1,-7-4 0,-1-7 0,3 0-52,3 0 0,2-2 0,0-6 0,3-8 34,5-4 0,-13-3 0,5-3 1,-2-3-64,-1-1 1,-7-12 0,-2 4 0,-4-4 40,1 4 0,0-11 1,-8 7-1,0 1-26,0-3 1,0 8-1,-3 0 1,-2 0 7,-3 0 0,-7 15 1,5-2-1,-3 5 71,-5 5 0,-3-5 1,-2 10 39,0 3 0,-3 3 1,-3 2-1,-2 2 43,3 6 1,2 5-1,3 10 1,0 0-23,0 0 0,2 1 0,3-1 1,3 0-11,-4 0 1,7 8 0,-1 0 0,2 0-5,6 3 0,3-6 0,2 8 0,0-2-10,0-6 1,0 6-1,0-4 1,0-1-8,0-3 0,7-3 1,4 0-1,2 0-80,5 0 1,2-2 0,3-3 0,1-5 4,-1-3 1,3-2-1,2-8 1,3 0-11,-3 0 1,-2-3 0,0-4 0,2-9 2,3-4 1,0-6 0,-8-5 0,-2-5 5,-6 0 0,4-6 1,-12 9-1,-2-3-18,-2-5 0,-3-3 0,0-3 1,0 3-5,0 6 1,-3-3 0,-4 10 0,-6 0 17,0-3 1,-8 11 0,6-3 0,-6 11 65,-2 4 1,0 4-1,0 7 1,-1 0 9,1 0 1,-8 7 0,0 4-1,3 2 126,2 5 0,-5 2 1,0 3-1,3 1-85,2-1 1,3 0 0,2 0 0,3 0-31,3 1 0,2 1 0,-5 4 0,5 2 2,3-3 0,2-2 0,8-3 1,0 0-32,0 1 0,0-9 1,0 1-1,0 2-23,0 2 1,10 3-1,6-2-10,4-5 0,3 2 1,1-8 22,-1 3 0,3-8 0,2 3 0,3-6 0,-3-4-107,-2-6 1,-3-5 0,0-10 0,1 0 60,-1-1 0,-2-7 0,-3-2 0,-6-1-19,-1 1 0,-1-6 0,-5 6 0,3-3 27,-3-6 1,-2 6 0,-3 0 0,-3 3 15,-5 4 0,3-4 1,-10 2-1,-1 2-7,3 4 1,-7 9-1,4 3 1,-4 3 166,-4 5 0,-1 2 79,-6 3 1,-3 10-1,-4 3 1,9 3-97,11-1 0,-13 1 0,5 7-94,1 0 1,-6-7 0,15-1 0,-4 1 12,-4-3 0,1 7 0,0-4 0,0 2-164,0-3 0,7 6 1,3-6-1,3 6 132,5 2 0,2-7 0,3-1 1,0 3 150,0 3 0,0 2 0,0 0-101,0 0 1,10-7 0,6-3-44,5-3 1,2 6 0,0-9 0,0-2-123,0-2 0,1-3 0,1 0 0,4 0-4,2 0 1,0 0-1,-8-3 1,0-4 15,0-9 0,0-4 0,-2-4 1,-3 1 39,-2 0 1,-9 0 0,6-3 0,-2-2-2,-6-3 0,-3-3 1,-2 6-1,0-3 34,0 2 1,0-4 0,0 2 0,0 3 58,0 2 1,-2 3-1,-3-1 1,-6 4 49,-2 4 1,6 3 0,-9 8 64,-2-3 1,-3 1 0,-2 7 0,0 0-33,0 0 1,0 7-1,-1 4 1,1 2-29,0 5 1,0 2 0,-3 4 0,-2-1-91,-3 0 0,0 0 0,8 0 1,-1 1-44,1-1 0,0 0 0,0 0 51,-1 0 1,1 1-1,3-1 1,2 0-15,2 0 0,11-7 0,-5-3 0,2 0 48,0-1 0,0-4 0,8 8 29,0 2 1,0-5 0,0 2-39,0 3 1,3-5 0,5 3-30,7 2 1,-2-8 0,3 0 0,2-2-87,2 0 1,3-1-1,1-7-10,-1 0 1,0 0 0,0 0-30,1 0 0,-4-10 0,-2-5 0,-2-6 36,2-2 0,-5 0 1,0-1-1,-1 1-7,1 0 0,-8-8 0,3 0 0,-3 3 18,3 2 1,-5 3 0,4-1-1,-4 1 53,-3 0 0,0 0 0,0 0 86,0-1 1,-10 9 42,-6-1 1,-4 11 0,-4-2-74,1 4 0,-5 6 0,-1 2 0,4 5 122,-4 3 0,1 2 1,5 9-1,-1-1-110,1 0 1,0 0 0,0 0-1,0 1-23,-1-1 1,1 0-1,3 0 1,2 1 4,2-1 1,1 5 0,-6-2 0,3-5 0,2-1 1,11 1 0,-5-1 0,2-2 48,0-2 1,1-1-1,7 9 6,0-1 1,0-8 0,0 1-62,0 2 0,0-5 0,0 2-36,0 3 1,10-7 32,6-4 0,4 4 1,3-4-199,1-2 1,-1-5 0,0-7 61,0-9 1,0 3 0,-2-2 0,-3-3-38,-2-3 0,-4-2 1,7 0-1,-7 0-14,-1-1 0,-1 9 1,-5-1 29,3-2 0,0-2 0,-8-3-88,0-1 1,0 1 181,0 0 1,0 7-1,-3 4 137,-5 1 1,3 4 0,-10 7-45,-3 0 1,-3 2-1,-2 6 1,0 7 48,-1 6 0,1 2 0,0 3 0,0 2 5,0 3 1,2 8 0,3-6-1,5 1-6,3-1 0,-6 6 0,8-8 0,3 0-11,3 3 1,2-9 0,0 6 0,0-5-3,0-3 1,0 8 0,0 0-149,0-2 0,2-4 23,6-1 1,-5-9-1,7-2-129,0-3 0,3-2 0,8-11-47,-6-4 0,6-6 1,-8-10-1,2-1 89,1 1 0,-3-8 1,5 0-1,-5 0 32,-3-2 0,0 7 0,-5-5 1,3 5-52,-3 3 0,-2 0 106,-3 0 0,-3 10 1,-4 5 67,-9 5 1,-5 3 0,-2 3 0,0 7-28,0 14 0,7-1 0,1 10 0,-3-2 134,-3 0 1,6 8 0,2-8-1,0 0-35,0 2 0,8-4 1,-3 7-1,6 0-50,2 0 0,0-8 0,0 3 1,0-2-82,0 2 1,7-13 0,4 5 15,1-3 1,4-7 0,7 0-1,0-2-21,1-6 1,-9-3 0,1-4 0,2-3-48,2-3 0,3-10 1,1 0-1,-1-8 21,0-5 0,-7-3 1,-1 6-1,0-5 2,-2-4 1,-2 7 0,-11-7 0,0 4-41,0 5 1,0 2 0,0 3 18,0-1 1,-11 4 0,-4 4 3,-6 8 1,-2 6-1,0 2 175,0 0 0,-1 10 0,1 6 0,3 4-17,4 4 0,-2 1 0,8 4 0,-1 2-20,1-3 1,0 6 0,5-4-1,-3 1 23,3 3 0,2-8 1,3 7-1,0-2-67,0 0 1,3 3 0,2-6-1,5 3-47,3-3 1,-5-4-1,7-6 1,3-5-12,3-3 0,2 5 0,0-7-6,1-3 0,-1-2 0,0-3 0,0-3-83,0-5 0,-7-2 1,-1-10-1,3-1 54,3-5 0,-5-5 0,-4 3 1,-1-6 22,-6-2 1,5 5 0,-2-5 0,-3 0-10,-2 0 1,-3 8 0,-3-3 0,-2 5 24,-3 3 1,-10 7 0,3 3 0,-3 0 32,2 0 1,-4 8 0,4-2-1,-5 4 105,-2 3 1,0 3-1,0 4 85,0 9 1,7 7-1,1 5 1,-3 6-1,0-1-86,2 1 0,-2 5 0,10-6 1,1 1-37,-4-1 0,9 6 0,-6-6 1,5 1-72,3-1 1,0 1 0,3-6 0,2 3-59,3-2 1,10-11 0,-3-3 7,6 3 1,5-8-1,2-2 1,3-5-48,-3-3 0,-2 0 1,-3-3-1,1-2 42,-1-3 0,0-17 0,0 1 0,1-1 15,-1-1 0,0-8 0,-2-4 0,-3-4-25,-3 4 0,-10-4 0,3 9 0,-5-1 6,-3 1 1,0-6 0,0 8 0,-3 3 10,-5 2 1,3 11 0,-10 2 0,-3 0 22,-3 0 0,-2 8 0,0-3 0,-1 5 14,1 3 1,0 11 0,0 4 0,2 6 65,6 2 0,-6 0 0,8 0 0,-2 1 154,-1-1 1,3 8-1,-2 2 1,7 1-149,5-1 0,-4 6 1,-1-5-1,3-1-46,2 1 0,3 4 0,0-4 0,3-1-31,5 1 1,-3 5-1,10-9 1,3-1-43,3-3 1,2-3-1,0-3 1,0-1 11,1-4 1,7-10 0,0 3 0,-3-6-2,-2-2 1,-3-2-1,0-6 1,0-7 15,1-6 0,-1-10 0,0-2 0,0-1 21,0 1 1,-10-9 0,-2 4 0,-4-4-32,1 4 1,0-4 0,-8 9 0,0-1-11,0 1 1,-3-6-1,-4 6 1,-6-1 3,0 1 0,-8 4 1,6 11-1,-6 3 38,-2-3 0,0 7 1,-1 4-1,1 4 54,0 3 0,0 0 1,0 3-1,-1 4 91,1 9 0,2 4 1,3 6-1,3 3-23,-3 2 0,8 2 0,-1-2 0,4 5-10,-1 0 1,0 5-1,8-7 1,0 2-24,0 5 0,0-5 1,3 1-1,2-4-77,3-5 1,10 1-1,-3-1 1,6 1-20,2-9 1,0 3 0,0-10-1,1 0-23,-1-5 0,0-6 0,0-2 0,0 0-100,1 0 1,1-2 0,4-6 0,2-7 75,-3-6 1,-2-5 0,-3-2 0,-2-6 32,-6-2 0,3 5 0,-8-5 0,1 3-16,-1 4 1,-2-4 0,-8 2 0,0 3-14,0 2 0,-3 3 0,-2-1 0,-5 1 11,-3 0 0,-3 7 1,-7 4-1,0 1 38,0 6 0,-8 2 1,0 3-12,3 0 0,-1 3 0,1 7 0,-3 11 0,3 7 150,2 1 0,10 4 0,1 1 0,-1 2 25,3 5 0,1-5 0,6 3 1,-1 0-5,1-3 0,4 8 1,2-6-1,0 3-72,0-2 1,10 2-1,6-10 1,2-2-120,-3-3 0,11-3 1,-5-3-1,2-4 15,5-8 0,1 2 0,-6-2 0,0-3-12,0-3 1,8-9 0,0-4 0,-3-2-119,-2-5 0,5-5 0,0-5 0,-5-3 104,-8 2 1,3-4-1,-9-1 1,1 1 6,-5-1 1,-3 1-1,0 4 1,3-4-5,-3-3 0,-5 7 0,-5-1 0,-5 4 15,-3 3 0,-3-1 0,-7 1 1,0 3 5,0 4 1,0-2-1,-1 10 1,1 3 54,0 3 0,0 4 1,0 6-1,-1 5 19,1 0 0,0 7 0,2-2 0,3 8 12,3 5 1,7 0-1,-5-5 1,0 2 38,0 3 0,8 8 0,-2-6 8,4 3 1,3-5-1,0 8 1,3 0 0,2-3-87,2-5 1,11 2 0,-2-2-1,5-2-30,2-4 1,0-4-1,0-3 1,0-5-40,1-3 0,7-2 0,0-8 0,-3 0-9,-2 0 1,5-10 0,0-6 0,-3-4-15,-2-4 1,-1-1 0,4-6-1,2-5 46,-3-1 1,-10-6-1,-5 6 1,0-1-12,0-1 0,-8 8 0,3-5 0,-6 0-26,-2 0 0,0 7 0,0-1 0,-2 4-23,-6 3 0,-5 7 0,-10 3 0,0 3 60,0 5 0,-3 2 1,-3 3-1,-2 3 46,3 4 0,2 1 0,3 13 0,0 5-34,0-1 0,-1 9 0,1-1 1,3 1 108,4-1 1,3 6 0,8-5 0,-3 2 41,3 5 1,3-5 0,2 0 0,0-2-61,0-6 1,7-2 0,4-3-1,2 0-46,5 1 1,-5-9 0,2-2 0,3-3-61,3-5 1,10-2 0,0-3 0,-1 0-8,4 0 1,-6-3 0,8-4-1,1-9-8,-1-4 1,0-6 0,5-3-1,-5-2 34,-2 3 0,-3 0 0,-8-1 0,-3-2-19,-4 3 0,-3 2 1,-8 0-1,3-2 2,-3-3 1,-3 0 0,-2 8 0,-2 0-103,-6 0 0,-5-1 0,-10 1 0,0 3 86,0 4 1,-3 3-1,-3 8 1,-1-3 46,1 3 1,-4 5-1,2 8 1,0 7 44,-3 6 1,8 2-1,-5 0 1,8 1 7,8-1 1,-3 8 0,7 0 0,1 0 32,0 2 1,2-4 0,8 7 0,0 0 28,0 0 1,0-8-1,3 6-59,4-1 1,6-7 0,10 2-66,1-10 1,-1 1 0,0-12 0,0-2-31,1-2 1,-1-13-1,3-6 1,-1-4 12,-1-4 1,12-7 0,-13-2-1,3-3-4,-1-5 1,-1-6 0,-4-4 0,-2-4-15,-2 4 1,-11-1 0,5 1 0,-2-4 4,0 4 1,-1 2 0,-7 3 0,-2-1 10,-6 1 1,3 2 0,-10 3 0,-4 4-89,-1 4 0,-3 2 0,-1 8 0,1 2 109,0 6 0,-3 4 1,-2 11-1,-3 3 86,3 5 0,-6 5 0,0 12 0,1 6-33,-1 8 1,3-3-1,6 3 1,-4 2-21,-2 3 1,3 2-1,10-2 1,5-3 23,3-2 0,-6-3 1,9 5-1,1-2-10,4 2 0,2-7 1,0-1-21,0 1 0,10-8 0,3 5 0,3-8-24,-1-8 0,0-4 0,9-11 1,-1 0 25,0 0 1,0-3 0,3-5-1,0-7-109,-3-6 0,13-12 0,-13-6 0,3-2 60,0 2 0,-3-12 0,-2 2 0,-3-8-11,-3-8 0,-2 1 0,3-1 0,-9 6-12,-4 2 1,-3 3 0,0 8 0,-3 2-1,-4 5 0,-4-2 1,-7 13-1,3 7 17,-3 11 0,-11 7 0,-2 3 1,3 0 113,2 0 0,-5 18 0,-2 8 0,-1 7 82,1 9 1,-6 9 0,8 6-1,3 0-137,2 0 0,3-1 0,0-4 0,2 2 41,6-2 0,-4-6 0,12-5 0,2-5-6,2-2 0,3 5 1,0-9-81,0-1 0,3-6 6,4-7 0,-2-6 1,11-13-22,2-4 1,3-6 0,-1-11 0,-2-1-27,-2-6 0,-1 2 0,8-9 0,1-6-2,-1-8 1,-8 1 0,1-11 0,-1 0-10,-2 3 1,-3-6 0,-7 11 0,2 2-34,3 3 0,0 6 1,-11 4-1,-2 8 39,-3 5 0,-10 5 1,3 6-1,-6 7 30,-2 6 0,0 2 0,-1 2 1,1 9 148,0 12 1,0 3 0,0 12 0,-1 1-28,1-3 0,0 5 0,0-7 0,2-1-38,6 1 0,-3 7 0,7-5 0,1 0 15,0-5 1,2 3 0,8-3 48,0-3-148,0-2 1,0-3 0,0 0-9,0 1 1,10-12 0,6-4-32,4-5 0,-4-14 0,-1-4 0,1-6 22,-3-2 0,7-10 0,-4-6 1,2-5 18,-3-2 1,3-8 0,-7-3 0,-1 0-28,0 0 0,6 3 1,-8 8-1,-3 2-31,-3 5 0,-2 6 0,-2 12 0,-3 3 59,-3 3 1,-10 9 0,2-1 0,-4 7 127,-4 7 0,1 6 0,-3 10 0,1 1 32,1-1 0,-12 8 0,13 2 0,-3 1-26,1-1 0,1 6 0,4-8 0,2-3-43,2-2 1,8-3 0,-4 1 0,1-1 143,6 0 1,2 0 75,3 0-256,0-10 1,3-2 0,5-14-73,7-5 0,3-7 1,0-13-1,-5-3-15,-2 2 1,7-12-1,-5-3 1,2 0-62,0 0 0,-9-5 1,1 11-1,-4-4-38,-3 4 0,0-3 0,0 10-69,0 2 0,-3 6 198,-4 8 1,-6 7-1,-10 13 158,-1 3 0,9 10 1,-1-3-1,-2 6 5,-2 2 0,4 0 0,3 0 0,0-2-64,1-5 0,-1 4 0,-3-4 0,6 4 22,0 4 1,7-9 0,-5 0-21,6 4 1,2-7-33,0 4-75,0-11 1,7-5-1,4-15-59,2-6 0,-1-10 0,7-3 0,-7 1 2,-1-1 0,-1-4 0,-5 7 1,3 2-17,-3 4 1,-2 1 0,-3 1-387,0 0 524,0 10 0,0 5 0,-3 14 72,-5 1 1,3 11 0,-8-2 0,3 4 2,5 4 0,-5-1 0,-1 0-22,-2 0 0,6 0-286,-9 1 1,11-9-885,-3 1 0,3-11 1089,-3 3 0,6-6 0,-9-2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9:54:04.240"/>
    </inkml:context>
    <inkml:brush xml:id="br0">
      <inkml:brushProperty name="width" value="0.34286" units="cm"/>
      <inkml:brushProperty name="height" value="0.34286" units="cm"/>
      <inkml:brushProperty name="color" value="#CC0066"/>
    </inkml:brush>
  </inkml:definitions>
  <inkml:trace contextRef="#ctx0" brushRef="#br0">975 1462 7049,'0'-23'-69,"0"0"0,0 8 0,-3-1 0,-2-2 0,-5 0 130,-3 3 1,8 2 0,-6 8-6,1-3 1,5 0-45,-10 8 0,7 10 0,-5 6-19,3 4 1,-1-1 0,6 1 0,-3 6-7,3 0 0,-5-1 0,2-1 0,3-1-12,2 0 1,3 8 0,0 0 18,0-3 1,3-2 0,5-5 3,7-6 1,-2-2-1,3-8-8,2 3 1,0-3-1,0-13-27,-3-7 1,-2-6 0,5-2 0,-2 0-7,2 0 1,-8-3-1,0-2 1,-2-6-8,0-2 1,0 5 0,-8-8 0,0 1 25,0 2 1,0-1 0,0 9 8,0-3 1,-11 11 0,-4 12 44,-6 5 1,0 6 0,3 7-1,6 11 87,1 7 0,-4 11 1,7-6-1,0 3-10,-2 6 1,7-6-1,-4 2 1,4 4-47,3 2 1,0-1-1,0-1 1,0-4 0,0 1-60,0-3 0,0-2 0,0-11-5,0 0 1,0 0 0,0 0-21,0 1 1,8-9 0,2-2-2,3-3 1,2-2 0,9-10 20,-1-6 1,0 3-1,-2-11 1,-3-2-4,-3-3 1,-2-4 0,5-4 0,-5-4-68,-3-3 1,6-3 0,-6-10 0,1-3-74,-1-2 1,-2 0-1,-8 8 1,0 2 7,0 5 1,0 6 153,0 9 1,0 14 0,-3 10 0,-2 13 23,-3 8 1,-7 12-1,4 6 1,1 2 97,0-2 1,-6 5 0,6-6 0,0 4-47,-1-4 1,1 4 0,5-12 0,-3-1-43,3-3 0,2 5 0,3 0-4,0-3 1,0-10 0,0-3-49,0 3 0,11-7-23,4-3 0,6-6 0,2-4 9,0-6 0,-7 3 1,-1-11-1,1-2-60,-4-3 0,7-2 0,-9-3 0,0-2 16,0-3 0,6-8 0,-8 6 0,-3-1-49,-3 1 0,6-6 0,0 8-4,-3 3 1,-5 12 145,-8 9 1,3 14 0,-8 11 0,0 8 122,0 5 1,6 3 0,-6-6 0,3 6-73,4 2 0,1 0 0,0 3 0,-3-9 4,3-4 1,3-3-1,2 1-37,0-1 0,0-8 0,0 1-33,0 2-14,0-8 1,2 1 0,6-11 6,7 0 1,6 0-38,2 0 0,-7-11 0,-3-4 0,-1-6 1,-1-2-53,-1 0 0,6-8 0,-9-3 1,1 1-60,2-1 1,-7-5 0,5 9 0,-6-1 74,-2-3 0,8 8-25,0-5 80,-1 16 1,-9 5 0,-3 12 0,-6 6 107,-1 7 0,4 14 0,-5 2 0,3-3-30,4-2 1,-4-11-1,2 1 1,3 2-23,3 2 1,2-4 0,-3-3 0,-2 0-23,-3 0 1,0-6 31,8 9 0,3-8-68,5 7 1,-3-10 0,10 3-1,3-6 0,-5-4 1,3-3 5,2-3 1,0-10 0,-3 2-1,-4-4-60,-1-3 1,-5-1-1,8 1 1,-3 0-21,-4 0 0,-1 0 1,0-1-1,3 1 13,-3 0 0,-3 0 39,-2 0 50,0 10 1,-7 5-1,-1 16-19,3 7 1,-6 6 157,4 2 0,-1 0 0,8 0 0,0 1-102,0-1 1,0-8-15,0 1-168,0-11 108,10 5 1,3-12-20,10-6 1,-7-2 0,-3-11 0,0 3-16,-1 0 1,-6-16 0,1 11-1,-4-3-2,-3 1 0,0 1 1,0 1-137,0 0 222,0 0 0,-3 10-7,-4 5 1,1 8 0,-6 8 0,1 7-9,6 6 1,-5 2 0,2 0 89,3 1 0,-5-1 0,2 0-64,3 0 1,2-7 0,3-1 52,0 3-25,0-8-30,0 11 0,10-18-59,6 4 1,-3-12-1,0-5-17,-3-3 0,5 5 1,-7-7-1,0-1-67,2 3 1,-7-7 0,7 4 0,-2-4-4,0-3 1,-1-1 0,-7 1 32,0 0 0,0 0 0,0-1-4,0 1 0,-2 10 78,-6 6 0,-5 4 39,-10 3 0,2 10 1,3 3-17,3 0 1,10 8-1,-6-6-13,1 6 0,7-6 0,-4 1 27,4 2 0,3-5 17,0 2 1,0-7-5,0 7 0,10-9-32,6 1 1,-3-4 0,0-6-8,-3-4 1,5-6 0,-4-10-18,2-1 1,-8 1 0,5 0 0,-2 0-4,0-1 0,-1 1 1,-7 0-1,0-3-5,0-5 1,3 6 0,2-6-1,3 5-10,-3 3 0,-2-1 0,-3 1-3,0 0 1,-3 8-64,-5-1 89,-5 11 1,-7 5-1,4 15 14,8 6 0,-2-6 0,2 1 0,3 2-7,3 3 0,2-6 0,0 1 2,0 2 1,0 2-10,0 3 0,0-7-4,0-1 1,2-9 0,3 4 1,3 0 0,10-7 23,-2 4-22,4-14 1,-4-6 0,-3-10 0,-3-1 47,-5 1 1,0 0 0,0 0-1,3 0 25,-3-1 1,-2-7 0,-3-2 0,0-1-39,0 1 0,0-6 0,-3 6 0,-2-1 4,-3 1 1,-2 2 0,5 7-1,-3 1 33,3 0 0,-8 0-67,-2 0 1,2 2-35,-3 6 0,1 4-21,-8 11 1,7 3 2,1 5 1,10-3 0,-6 10 5,1 3 0,7 3 1,-4 2-37,4 0 1,3 0 0,0 1 0,0-1 7,0 0 0,8 0 0,0 1 0,-1-4 7,4-4 1,-6 4-1,10-4 28,3 4 1,-5-7 39,3-5 1,-1-5 27,8-3 1,-10-11-1,-5-4 1,-3-3 74,3 2 0,-6-12 1,6 5-1,-5-6-12,-3-4 0,0 7 0,0-8 0,0 4-22,0-1 0,0-8 0,-3 5 1,-2 1 54,-3-1 0,-7 1 0,4 4 0,1-2-79,0 3 1,-8 2 0,2 6 0,-2 2-79,3 2 1,-6 11 0,6-3 0,-6 6-46,-2 2 0,0 0 0,2 2 42,6 6 0,-3 5 0,7 10 0,1 0-19,0 1 1,2-1 0,8 0-1,0 0 41,0 0 1,0 1 0,0-1 3,0 0 0,0 0 0,2 0 0,4 1-8,1-1 0,9 0 0,-6 0-46,3 0 0,0 1 0,5-4-21,-3-4 0,-7 2 1,8-10 17,2-3 0,-5-3 53,2-2 1,1-2 0,4-6 13,-4-7 0,-4-6 0,-6-2 0,1-3 0,-1-5 1,-4 3-1,-2-11 1,0-2 15,0-3 0,0-3 0,0 4 0,-2 4 8,-6 8 1,-3-3-1,-7 3 1,3 3-4,-3 2 1,-3 11 0,-2 2 0,0 0 43,0 0 0,-1 8 1,1-3-1,0 6-54,0 2 1,7 0-1,1 0-3,-3 0 1,5 2 0,0 6 84,3 7 0,2-2 0,8 3-36,0 2 1,0 3 0,0 2-37,0 0 0,3 0 1,2 0-1,5 1 1,0-1-123,1 0 0,4-8 8,-7 1 0,7-8 1,-4 5 9,2-3 0,-6-2-151,9-8 182,-1 0 0,6-11 1,-6-4-1,-7-6 23,-5-2 1,4 0-1,1 0 1,-3-1 6,-2 1 1,-3 0-1,-3 0 1,-2 0 17,-3-1 0,-7 1 0,5 0 0,-3 0 13,-5-1 0,0 9 0,0 2 0,2 0-19,-2 0 1,-3 8 0,-2-3 80,0 6 1,0 2-41,0 0 1,2 2-1,5 6 168,9 8 1,4 4 0,3 3-182,0 1 1,0-1 0,0 3-1,3 2-15,4 3 0,-1 0 1,7-8-1,-1 0-16,1 1 1,-5-1 0,8-3 0,2-2-23,2-2 1,-4-8-1,-1 5-4,3-3 0,0 0 0,0-5 0,-2 3 30,2-3 1,-5-2 0,0-6 0,-3-5-5,-5-7 0,5-6 0,-2-2 0,-3 0-14,-2 0 1,5-8 0,-1 0 0,-1 0-89,-4-3 0,-4 6 0,-4-8 0,-4 2 90,-3 6 1,0 2-1,-5 3 1,3 0-2,-3 0 1,-3 7 0,-2 1 0,0-1 50,-1 3 1,1-5 0,0 11 0,0 1 35,0 4 1,-1 2-1,1 0 13,0 0 1,7 2 0,4 6 7,1 8 0,-4 4 0,7 6 0,3 2-45,2 3 0,3 0 1,0-5-1,0 2-2,0 3 1,8 0 0,0-5-1,0 2-104,2 3 0,0 8 0,8-8 1,-5-3-45,-3-2 0,6-3 1,-6 1-1,3-1 28,5 0 1,-5-8 0,3-2-1,2-2 26,2-6 1,-4 5 0,-1-2 19,3-3 0,3-5 1,-1-8-14,-4-7 0,2-6 0,-8-2 0,1 0 17,-1 0 0,-2-8 1,-8-3-1,0 1-11,0-1 1,0-7 0,0 5 0,0 0 15,0 5 1,-3 2 0,-5 1 63,-7-3 1,-6 3-1,-2 10 1,0 5 19,0 2 0,-1 4 0,1 7 0,0 0 13,0 0 0,0 0 0,-1 0-6,1 0 0,0 7 0,0 4-13,0 2 0,2 2 0,3 8 0,5 0 52,3 1 0,2-1 0,8 0 0,0 0-57,0 1 0,0-1 0,0 0 1,2 0-42,6 0 0,-3 1 0,8-1 0,0 0 28,0 0 1,3 0 0,7 1-1,0-1-112,0 0 1,0-8-1,1 1 1,-1-1-36,0-2 1,0-2-1,-2-9 1,-3 3 9,-3 3 1,1 0 0,7-11 10,0-4 1,0-6-1,-2-11 1,-3-1 20,-2-6 0,-11 2 0,3-7 0,-3 0 38,2 0 0,-4 8 1,5-6-1,-6 3 5,-2 0 1,-2-7 0,-3 7 0,-6 2 40,-2 3 0,-2 3 1,-8 3-1,2 2 3,6 2 1,-14 11-1,6-3 1,-3 6 112,0 2 1,3 0-1,0 0-100,0 0 0,0 0 0,2 2 1,3 6 67,2 7 0,4-2 0,-7 3 0,7 2 26,1 2 0,-4 4 1,7-1-39,3 0 0,2 0 1,3 1-1,0-1-73,0 0 0,0 0 0,3 0 0,2 1 35,3-1 0,10 0 0,-3 0 0,6 0-82,2 1 1,0-4 0,1-2 0,-1-5 13,0-3 1,0 6 0,0-8-1,1-3-198,-1-3 1,0-2 0,0-2 116,0-6 1,-2-13 0,-3-12 0,-5-1 24,-3 1 1,-2-8 0,-8 2 0,0-2 38,0 2 1,0-2-1,0 7 1,0 1 37,0-1 1,-2 3 0,-6 8 0,-5 0 64,0 0 0,-8-1 0,6 1 0,-6 0-54,-2 0 1,0 0 0,0-1 0,-3 4 89,-5 4 1,5-2-1,-5 8 1,5 0-60,3-1 0,8 4 1,-1 7-1,-2 0 37,-2 0 0,4 2 0,1 6 6,-3 7 0,-3 14 1,0 2-1,3 0 2,3 2 0,10-5 0,-6 9 0,4-4-18,-1-5 0,0 6 0,8 0 0,0-1-46,0 1 1,0-3 0,0-6 0,0 4-40,0 2 0,3 0 0,4-8-21,9 0 1,-3-2 0,0-3-1,0-5 21,-1-3 0,4 5-8,7-7 1,0 0 0,1-8-43,-1 0 1,-8 0 0,-2-3 0,0-5 1,0-7 1,-5-6 0,5-2-1,-3 0 12,-5 0 0,5 0 0,-2-3 1,-3-3 14,-2-2 0,-3-10 0,0 5 0,0-3 30,0 1 1,-8 2 0,-2-3 0,-1 8 21,1 5 1,-8-2-1,3 2-34,-6 5 0,-2 6 0,0-1 29,-1 9 1,1 4-1,0 6 1,0 2 16,-1 3 1,9 10 0,0-3-1,-4 6 44,-1 2 1,-3 0 0,2 0 0,3 1-29,2-1 0,1 3 1,-6 2-1,3 3 11,3-3 1,7 1 0,-5-1 0,3 3-10,5-3 1,0 1 0,-1-1 0,-1 3 50,2-3 0,5-2 1,5-3-64,2 1 0,4-4 0,-6-2 1,5-5-17,3-3 0,3 6 1,7-8-1,0-3-31,0-3 0,0-2 1,1 0-1,-1 0-14,0 0 0,0-2 1,0-6-100,1-7 1,-4-6 0,-2-2 0,-5 0-28,-2-1 0,4-7 1,-7-2-1,-3-3 38,-2-5 0,-3-1 1,0 1 54,0 2 1,-3 8 0,-2-5 0,-6 0 0,-1 3 15,-6-1 0,-3 3 0,-2 8 83,-1 0 1,1 7-1,0 3 1,0 3 56,0 5 1,-1 2 0,1 3 61,0 0 0,0 3 0,0 5-78,-1 7 0,9 6 0,2 2 0,0 0 33,0 0 1,6 3-1,-6 3 1,0 2-48,0-3 1,8 0 0,-3 1 0,5 2 8,3-3 1,0-2 0,0-3 0,0 0-26,0 0 0,0-7 0,3-1 0,2 3-38,3 3 0,10 0 1,-5-3-7,0-3 1,7-7 0,-4 5-36,4-3 1,4 0 0,-1-4 5,0 1 0,0 1 0,0-11 0,1-4-133,-1-9 1,-8-4 0,1-6 0,-1-3-125,-2-2 1,5-10 0,-7 3 0,-1-4 155,0 4 1,-2-6 0,-8 8 0,0 0 72,0 5 0,-3 5 0,-2 3 0,-5-1 60,-3 1 0,5 8 1,-7 2-1,-3 0 64,-3 0 0,-2 8 0,0-3 21,-1 6 0,1 2 0,0 0-49,0 0 1,0 0-1,-1 0 12,1 0 0,3 2 0,2 3 0,5 6-6,2 2 0,-4 2 1,5 8-1,-1 0 104,1 1 1,2-1-1,6 0 1,-4 0-92,-1 0 1,-1 1 0,8-1 0,0 0-37,0 0 0,0 1 0,0-1 0,3-3-26,4-4 1,-4 4 0,7-4-37,0 5 1,3 2-10,11 0 0,-1-10 0,0-3 41,0 0 1,0-7 0,1 2-84,-1-10 1,0-5 0,-2-11-1,-3 0 9,-3-4 0,-2-6 0,5 0 0,-5-5-151,-3 0 0,1-8 0,-6 5 1,3-2 160,-3 2 1,-3-2 0,-2 10 0,0 3 33,0 2 0,0 3 0,-2-1 39,-6 1 0,3 3 0,-8 1 0,0 7 55,0 1 0,5-4 0,-7 7-23,-3 3 0,-3 2 1,-2 6 68,0 5 0,0 5 0,-1 12 1,1 4-55,0 2 0,2 10 0,3-5 0,3 3 45,-3-1 1,5-2 0,0 6-1,0-6-24,0-3 0,8 6 0,-3-8 0,6-3 9,2-2 0,0-3 1,0 1-6,0-1 1,0 0 0,2 0-44,6 0 1,-3-10 0,8-2 0,0-4-41,0 1 1,2 2-1,9-4-55,-1 1 1,0 1-1,0-11-51,0-4 0,1 2 0,-1-11 0,0-2-42,0-3 0,-7-2 0,-1-3 0,3-2 25,3-3 0,-8-10 1,-3 5-1,-2-3-32,0 0 0,-1 1 0,-7-6 0,0 5 66,0 8 1,-7-2 0,-4 2 96,-2 2 1,-2 6-1,-8 5 1,-1 5-31,1 3 1,0 0 0,0 4 128,0-1 1,-1-1 0,1 8 72,0 0 1,0 8 0,0 2-1,-1 3-28,1 5 0,8 10 1,-1 6-1,1 2-1,2 5 0,-5-5 0,10 3 0,0 0-53,-2-3 0,7 8 1,-4-8-1,4 2-43,3 1 0,0-11 0,0 6 0,0-3-35,0 0 1,0-8-1,3-7 1,2 2-50,3 2 0,10-4 1,-3-1 9,6 3 1,2-7-1,0-4 1,0-2 19,1 3 0,-1-5 0,0 4 0,0-7-80,0-7 1,3-6 0,3-10-1,1-1-115,-1 1 1,-6-10-1,-5-6 1,-2-7 0,2-9 1,-5 4 0,-1-11 0,-1 0 43,-6 3 0,-3-3 1,-2 13-1,0 5 73,0 0 0,-7 11 1,-4 2-1,1 5 51,0 3 1,-8 7 0,2 3 209,-4 3 1,-4 5 0,1 10 0,0 5 23,0 3 1,0 5-1,-1 11 1,1 2-56,0-3 1,0 8 0,0 0-1,-1 0-71,1-5 1,0 3-1,0-1 1,0 1-89,-1-1 1,1 1 0,0-6-1,2 3-23,6-2 0,-6-4 0,8-1 0,-2-1 80,-1 0 0,11 0 0,-3 0 1,6 1 88,2-1 1,0-8-1,0 1-34,0 2 0,0-5 1,2 2-37,6 3 0,-3-7 0,11-4-72,2-4 0,2-3 0,4 0 0,-1 0-46,0 0 0,0 0 0,1-3 0,-1-4-131,0-9 1,0-5 0,0-4 0,1-6 24,-1-8 1,-8-2 0,-2-3-1,0 3-72,0-1 1,-8-7-1,3 11 1,-6-4 80,-2 4 1,0 2 0,0 7-1,-2-2 170,-6 3 1,3 2 0,-8 3 0,0 2-18,0 6 1,6-3 0,-6 8 0,0-1 60,0 1 1,-3 2 0,-7 8 76,0 0 1,0 13 0,0 8-17,-1 7 0,1 6 1,0-6-1,2 5 12,6 4 0,-11-1 0,8 5 0,0-5-63,-3-2 1,1-1 0,-1-5 0,3 3-12,2-2 0,9 4 0,-6-2 0,0-2-22,0-4 1,8-1 0,-3-1-1,6 0 36,2 0 0,0-7 0,0-1 37,0 3 0,0 3-77,0 2 1,10-10 0,5-5-43,6-6 1,-6-2-1,1 0 1,2 0-58,3 0 1,2-2 0,0-6-1,-2-8-113,-6-4 0,6-6 0,-6-2 0,6-6-42,2-2 0,-7-3 1,-4-7-1,-1 0 74,-6-1 1,5 3 0,-2 3 0,-3 5 15,-2 2 0,-3 3 0,0 8 180,0 0 0,-3 2 0,-2 3-11,-3 3 0,-7 7 0,4-5 45,-1 3 0,-4 5 1,-7 10-26,0 3 0,2 12 0,3 1 0,3 7 33,-4 1 1,-1 4 0,-3 1 0,-1-1 20,1 1 0,3 4 0,2-4 1,2-1-51,-2 1 1,5 0 0,0-6-1,0 3-31,0-3 1,6-2 0,-6-3 0,2 0 21,6 1 1,0-1 0,0 0 0,-3 0 10,3 0 1,3 1-28,2-1 1,2 0-24,6 0 0,-3-10-24,10-5 1,1-5-17,7-3 1,0-11 0,1-4 0,-1-6-85,0-2 1,0-8 0,0-3 0,-2-2-57,-5-5 1,4-3 0,-7-2-1,0-1-5,-5 1 0,2 2 1,-2 3-1,-3 5 68,-3 2 1,-2 1 0,0 4 0,0-2 58,0 3 0,-7 2 0,-4 3 112,-1 0 1,4 10 7,-8 5 1,1 6 0,-8 4 1,-1 6 1,1 5-1,0 13 1,0 2-18,0 3 1,7 8 0,1-6 0,-3 1 10,-3-1 1,0 8-1,3-4 1,5 1 38,3 1 0,0-11 0,5 6 0,-3-3-63,3 0 1,2 0-1,3-8 1,0 0-3,0 0 0,0 0 0,0 1-35,0-1 0,10-8 55,6 1 1,-3-11-126,2 3 1,1-6 0,7-4-21,0-6 0,0 3 0,-2-11 0,-3-2-32,-2-2 0,-1-11 0,8-3 0,-2 1-19,-6-1 0,3-5 1,-10 9-1,0 1-57,2 3 0,-7-5 0,4 0 82,-4 3 0,-3 2 0,-3 3-24,-4 0 1,2 7 214,-11 1 1,1 2-1,-9 0-99,1 13 0,3 3 0,2 15 0,2 8 118,-2 10 1,5 0 0,0 2-1,0 4 69,0 2 1,6 2-1,-6 0 1,2-2-51,6-5 0,3 5 0,2-8 0,0 3-51,0-1 0,0-7 1,0 5-1,0-2-3,0-6 1,0-10 0,2-2-98,6 2 0,-3 0 20,11-3 1,-11-2 0,5-8-89,0 3 0,-4 0 0,7-11 0,-1-4 0,1-9 1,-8-5-1,6-2 1,-3-3-72,-1-5 1,4 6 0,-6-9 0,2 3-139,-1 0 1,-4 0 0,-2 8 126,0 0 1,-2 10 0,-6 5 163,-8 6 1,4 2 0,-4 2-1,1 6 153,2 7 0,-8 9 1,8 4-1,-2 3-27,-1-3 1,11 8 0,-3 1 0,3-1-8,-3-5 0,6 5 0,-6 0 1,6 0 90,2-5 1,2 2-1,3-2 1,3-2-164,-3-4 0,0-9 1,0-1-1,6 1-46,2-3 1,-6 0-28,9-6 1,-1-4 27,9 5 1,-9-6 0,-2-4 0,0-3-206,0-3 0,-8-10 0,5 2 1,-2-4 20,0-4 1,-1-6 0,-7-1-1,0 2 84,0 3 1,0-4 0,0-1 0,0 0-48,0-3 1,-2 8 0,-6-5 154,-7 6 0,2 4 0,-3 3 70,-2 2 1,5 11 70,-2-2 0,10 7 0,-6 7 1,4 9-11,-1 4 0,0 4 0,8 1 0,0 4-17,0 2 0,0 0 0,0-6 0,0 4-45,0 2 1,3 7-1,2-7 1,3-2-86,-3-4 1,5-1 0,0-1-1,3 0 15,5 0 1,-5 1 0,3-4 0,-1-2 1,-2-2 0,8-9 0,-6 6-123,6-2 1,-6-4 19,1-7 0,-1 0 1,6-2-1,-3-6-89,-3-7 1,-9-6-1,4-2 1,-2 0 17,-1-1 0,1 1 0,-8 0 1,0 0-1,0-1 0,0 1 0,-2 0 72,-6 0 0,-5 2 0,-10 3 100,-1 3 0,9 10 0,0-3 51,-4 5 1,1 14 0,0 4 6,3 6 0,10 2 1,-3 0-1,5 0 173,3 0 0,0 8 0,0 0 0,0 0-120,0 3 0,3-8 0,2 5 1,3-6-78,-3-1 1,5-1 0,1 0-50,2 0 0,2 0 46,8 1 1,0-11-103,1-6 1,-1-4 0,0-3-38,0 0 0,-7-10 1,-1-6 67,3-5 0,-7-2 0,-4 0 0,-1 0-240,1 0 0,-4-1 0,5-1 143,-6-6 1,-4 0 0,-4-3 0,-4 11 67,-3 2 0,0 8 0,-5 1 0,3 1 181,-3 6 1,-3 2-39,-2 3 0,2 3 0,6 5 0,4 7 86,1 6 1,8 2-1,-6 0 1,5 1-45,3-1 0,0 8 1,0 2-1,0 1 12,0-1 1,8-2 0,0-8 0,-1 1-79,4-1 1,-1 0 0,8-2 0,-5-3-4,-3-3 1,6-7-1,-6 5 1,3-3-129,5-5 1,3 6 0,2-4 51,0-1 1,0-4 0,1-2-49,-1 0 0,-3-10 0,-2-6 0,-5-4-90,-2-4 1,4 1-1,-5 0 1,1 0-25,-1 0 1,-2-8-1,-8 0 1,0 2 68,0 4 0,-3 1 0,-2 1 1,-5 0 38,-3 0 1,5 7 0,-7 3 121,-3 3 1,-3 2 108,-2 8 1,0 11 0,2 4-17,5 6 0,6 5 0,8 2 0,-4 3-31,-1-3 1,-1-2 0,8 0 0,0 2-56,0 3 1,8 0 0,-1-8 0,1 0-14,2 1 1,-7-1 0,7 0-42,1 0 1,2-2-1,10-3-30,0-3 0,-8-9 0,1 1 19,2-4 1,3-3 0,2 0 9,0 0 0,-2-10 0,-3-3 1,-5-3-63,-3 1 1,5-1-1,-7-7-140,-3 0 0,6 0 1,-4-1-1,-2 1 70,-2 0 1,-6 8 0,-4-1-10,-9-2 1,-4 8 149,-4 2 0,1 5 94,0 3 1,8 0-1,2 3 140,2 5 1,4 5-1,7 10 0,0 0 1,0 0-224,0 0 0,7 1 1,4-1-1,-1 0 1,3-2 20,0-6 0,-6 3 1,6-7-1,0-1-75,0 0 0,-5 1 0,7-6 18,3 2 1,3 1-1,2-8 11,0 0 1,-2-2 0,-3-6 0,-2-5 8,2 0 0,-5-8 1,-1 3-1,1-7-65,0-6 0,-8 0 0,6 5 1,-4-2-42,1-3 1,0 0-1,-8 7 1,0 1 26,0 0 1,-3 0 0,-4 0-5,-9-1 1,3 11 0,-2 6 59,-3 4 0,5 3 0,0 3 0,0 4 91,0 9 1,5 5 0,-4 2 0,1 0 40,6 0 0,2 0 1,3 3-1,0 3-8,0 2 0,0-1 0,0-6 0,0-1-60,0 0 1,8 0-1,3 1 6,1-1 1,4 0-78,7 0 1,0-2-1,1-6-5,-1-7 0,-8-5 0,1-3 0,2 0 0,2-3 1,1-5-1,-3-7 4,-2-6 0,-9-2 0,6-3 0,0-2-12,0-3 0,-5-10 0,5 4 1,-3-1-18,-5-1 0,-2 0 1,-3-4-1,0 1 4,0 4 1,0 9 0,0-4 46,0-1 0,-8 8 0,-2-2 1,-1 7-37,1 6 0,-8 10 119,2-3 1,-4 5 7,-3 3 0,2 3 0,3 2 0,5 6-1,3 1 0,-1 1 0,6 5 1,-3-2 16,3 2 0,3 3 0,2 2-41,0 0 1,0 0-1,0 0-11,0 1 1,2-9-69,6 1 1,5-9 0,10 6 6,0-3 0,-7-2 0,-1-8-24,3 0 0,3-2 0,2-6 28,0-8 0,-7-7 0,-1-5 0,1-3-90,-3 3 0,5-9 1,-8-1-1,0-6 50,1-3 0,4 1 1,-7 2-1,-3 3 28,-2 2 1,-3 11-1,0-3 1,0 5 2,0 3 1,0 0 6,0 0 1,-11 10 0,-4 5 54,-6 5 0,-2 21 1,2 8-1,3 5 44,3 3 0,-1 4 0,-4-4 0,2 2 14,2 5 0,3-5 0,-2 0 1,5-2-4,-1-6 1,9 6-1,-6-3 1,5-3-1,3-2 1,0-3 0,0 0 35,0 1 0,0-9-27,0 1-113,11-11 0,2 2-28,10-14 1,-3-6 0,-2-13 0,-5-2-32,-2-3 0,4-8 0,-7 5 0,0-2-36,2-5 1,-7-3-1,4-2 1,-4-1-40,-3 1 0,0 7 0,0 3 0,0 3-37,0 4 0,-10 11 192,-6 3 0,-5 12 0,-2 3 0,0 13 57,0 8 1,7 12-1,1 3 1,-3 3 98,-3 0 1,1-8 0,1 7 0,7 1-47,1-3 0,-4 5 0,4-10 0,1-2-22,0-3 1,2-3 0,8 0 150,0 0 82,0-10-308,0-3 0,3-10 1,2-2-66,3-6 0,7-5 0,-5-13 0,1-2-20,-1-3 1,8-8 0,-5 6 0,2-3-56,1-6 0,-11-1 1,5-6-1,-2-3 7,0-2 1,0 8 0,-8 9 0,0 4-63,0 5 0,0 2 110,0 3 0,-11 10 1,-7 10-1,-8 13 205,-5 14 1,1 17 0,6 5 0,1 11-4,0 2 1,0-2 0,-1-8 0,4 3-1,4 2 0,-2-3 0,11-9 1,1-4 25,4 4 0,2-9 0,0-2 1,0-5-133,0-3 0,0-8 47,0 1 0,2-11-101,6 3 1,5-16 0,8-7 0,-3-6-88,-3-2 1,1-3 0,4-2 0,-2-6-33,-2-2 1,-8-5-1,7-11 1,1-5-76,-4-2 1,6-3-1,-10-7 1,-3 2 65,-2 5 0,5 5 0,-1 13 0,-1 5-135,-4 8 0,-4 8 227,-6 8 1,-5 4 0,-10 14 0,2 7 229,6 14 0,-6 9 1,6 16-1,-6 3 40,-2 2 1,-1 8-1,1-6 1,0 1-88,0 0 0,2-11 0,3-7 1,5 0 11,3-3 1,-6 0 0,9-8-33,2 3 1,2-8 100,3-7-206,0-11 0,0 3 0,3-16-54,4-7 0,-4-6 1,7-2-1,-2-3-59,0-5 1,7-5 0,-5-11 0,1 1-86,-1 0 1,6-3 0,-9-3 0,-2-2-69,-2 2 1,5 3 0,0 6 26,-3 4 0,-5 8 192,-8 15 0,-5 6 0,-10 15 0,0 8 98,-1 10 1,9 16-1,-1 0 1,-2 2 168,-2-2 0,-1 5 0,3-6 0,5 3-101,3-2 1,-6 2 0,9-10 0,-1-2-8,-2-4 0,7-9 1,-5-1 179,6 3-298,2-7-5,0-1 0,0-12 0,2-6 1,4-8-50,1-4 0,4-6 0,-6-5 0,2-5-57,-1 0 1,4-16 0,-2 6-1,-3-3-31,-3 0 0,-2 10 0,0 3 0,0 2-61,0 6 1,0 10 0,-2 5 165,-6 3 1,-2 5 0,-8 12 0,2 11 167,-2 11 0,-2 7 0,-1 10 0,3 1 146,2-1 0,4-2 0,-7-3 1,7-2-93,1 2 1,1-7-1,5-3-8,-3-6 1,0-1-251,8-1 60,0-10 0,0-5 0,0-16-28,0-8 0,0 1 1,0-6-1,0-5-33,0 1 1,0-11-1,0-3 1,0-2-32,0 2 0,0-5 0,0 8 0,0 0-110,0 5 1,0-3-10,0 3 0,-2 3 270,-6 13 0,3 7 0,-8 16 0,0 7 25,0 6 1,5 2 0,-4 0 0,-1 0 116,0 1 1,5-1 0,-5 0-85,3 0 0,-1-2 1,6-3 4,-2-3 0,-1-7 90,8 8-246,0-11 0,0 2-38,0-14 1,0-6 0,0-13-1,0-2-111,0-3 0,-3-3 0,-2 6 0,-3-3 133,3 3 0,3 2 0,2 3 0,-3 2-59,-5 5 114,6 6 0,-11 10 1,8 3 108,-3 4 0,0-1 0,8 9-4,0 3 0,-8 3-107,1 2 1,-1-8 58,8 1-734,0-11 0,0 8 687,0-5 0,0 5 0,0 10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9:54:19.510"/>
    </inkml:context>
    <inkml:brush xml:id="br0">
      <inkml:brushProperty name="width" value="0.34286" units="cm"/>
      <inkml:brushProperty name="height" value="0.34286" units="cm"/>
      <inkml:brushProperty name="color" value="#CC0066"/>
    </inkml:brush>
  </inkml:definitions>
  <inkml:trace contextRef="#ctx0" brushRef="#br0">1439 673 7452,'0'24'-117,"0"-1"0,0 10 0,0 4 0,0-1 0,0-5 0,0-6 0,0-1 107,0-1 1,0 3-1,0 2-5,0 3 0,0 0 4,0-8 1,3-8 4,4 1 0,-1-13 0,6-3 0,-1-13 1,4-11 0,-7-4-1,-3-5-4,-2-4 0,-3 6 0,0-7 0,0-1 5,0 3 0,0 0 0,-3 8 0,-2-3-57,-3 2 0,1 11 1,4 5 61,-5 3 0,3 2 1,-8 11 11,3 5 1,2 4-1,8 12 1,0 1 27,0 6 1,0-2 0,0 7-1,0 0 1,0-3 0,0 4 145,0-1 0,0-5-162,0 7 1,3-9 0,2 2 0,5-6-12,3-1 1,-8-9 0,6-2-53,-1-3 1,-5-2-5,10-8 1,1 0 0,5-3 35,-6-4 1,6-6 0,-8-10 2,-1-1 0,7-7 0,-12-2 1,-2-1 3,-2 1 0,-3-6 0,0 6 0,0-1 3,0 1 1,-3 2-1,-2 8 1,-5-1-3,-3 1 0,-2 2 1,-6 3-1,3 6 8,2 1 1,9 3 0,-9 8 32,-2 0 0,8 11 0,2 4 0,6 6 4,2 2 1,0 0-1,0 1 1,0 1-33,0 6 0,0-5 1,0 5-1,0-5 1,0-3 0,2 0 0,3 0 0,6-2 7,1-6 0,-6 6 1,4-8-46,0 0 1,3-3-13,10-10 1,-7 0 0,-1 0 0,1-2 14,-3-6 0,-3 3 1,-7-11-1,2-2 5,2-2 0,1-6 0,-8-3 1,0-2 13,0 3 0,0 2 1,0 1 5,0-6 1,-8 5-1,-2-5 1,-3 8-3,-5 7 0,5-2 1,-2 10 86,-3 3 0,-3 3 9,-2 2 0,2 2-66,6 6 0,5 5 0,10 10 0,0 0-20,0 1 0,0-1 0,0 0-16,0 0 1,2 0 0,6-2-12,7-6 0,-2 3 2,3-10 1,-9 0-1,9-8-20,2 0 0,-5-8 0,0-2 1,-3-3-30,-5-5 1,6 5 0,-4-2 0,-2-3 51,-2-3 0,5-5 1,-1-2-1,-1-3-6,-4 2 1,-2 4-1,-2 1-6,-6 1 0,-5 0 0,-10 0 36,0 0 0,2 7 0,3 3-9,2 3 0,1 2 0,-8 8 0,0 0-23,-1 0 0,9 0 0,2 3 0,3 5 1,2 4 0,8 12 13,0-1 0,0 0 0,2 0 1,4 0 7,1 1 0,11-9 1,-5 1-1,3-1 35,-1-2 0,-2 0 0,5-8-33,-2 3 0,-1 0 0,6-11-5,-6-5 1,-2 3 0,-8-10-1,3-3-31,-3-3 0,-2-2 0,-3-1 1,0 1 18,0 0 1,0-3-1,0-2 1,0-3 5,0 3 1,-8-6 0,-2 6-1,-3 4 22,-5 6 1,-3 6 0,-2-4 39,0 8 1,0-2 0,-1 2 0,1 3 0,0 3 0,0 4-34,-1 6 0,4 5 0,4 10 0,9 0-3,4 0 1,3 1-1,0-1 1,0 0-8,0 0 1,0 0 0,3 1-1,2-1-44,3 0 1,7-7 0,-5-4 0,1 1 34,-1 0 0,0-8 0,-2 3-19,7-5 1,-2-3-1,0-3-4,-2-5 0,4 3 0,-7-10 1,-3-3 11,-2-3 0,4-2 0,1 0 1,-3-1-4,-2 1 1,-3-8-1,0 0 1,0 0 3,0-2 1,-8 7 0,-2-5 0,-1 5-2,1 3 1,-5 8 0,4 2-1,-2 2 53,-5 6 0,5 3 1,-2 2 30,-3 0 0,-3 0 0,1 2 1,2 6 21,2 7 0,11 9-74,-3 7 1,6-3-1,2 8 1,0-2-51,0-6 0,0-2 0,0-3-4,0 0 1,10 0-42,5 1 0,6-11 29,2-6 1,0-4-62,1-3 1,-9-10 0,-2-6 64,-3-5 0,1-10 1,-6 1-1,3 1 14,-3 3 1,-3-5 0,-2 0 0,-2 1 0,-6-4 1,3 8 0,-11-2-1,1 7 15,2 6 0,-8 2 1,6-3-1,-6 9 52,-2 4 1,0 3 0,0 0 46,-1 0 0,1 3 0,0 4-60,0 9 0,2 4 1,6 4-1,7-1 1,5 0 1,3 0 0,0 1-1,0-1-27,0 0 1,3-2-1,2-3 1,5-3-11,3 3 1,-5-8-1,8-2-21,2-5 0,-6-3-4,4 0 0,-1-3 1,6-5 4,-5-7 0,-6-6 0,-10-2 0,0 0-39,0 0 0,0-3 0,0-2 0,0-3-17,0 2 0,-8 3 1,-2 3-1,-3 0 31,-5 0 1,5 0-1,-3 2 55,-2 6 1,-2-4 0,-3 12 52,-1 2 1,1 2 0,3 6-1,1 2 5,4 2 1,10 12-1,-5-4-6,-1 6 1,9 2-1,-6 0 1,5 0-42,3 0 0,0 1 0,3-1-18,5 0 0,-3 0-14,10 1 0,-2-9-4,3 0 1,4-9-20,-4 1 0,-6-14 0,0-9 8,1-4 0,-9 4 1,6 1-1,-5-6-10,-3-7 1,0 2 0,0-5 0,0 5 5,0 3 1,0 0 0,-3 2 0,-2 3-10,-3 2 0,-10 11 0,3-2 74,-6 4 1,-2 6 0,0 2 66,-1 2 0,4 12 1,2-4 13,2 6 1,8 2 0,-4 0-73,1 0 0,4 0 0,7 1 0,0-1-9,0 0 1,0-7 0,0-1 0,2 1-44,6-4 0,-3 6-6,10-10 0,-2 3 0,5-6 23,-2 2 0,-3-1 0,5-12-43,-3-1 0,-10-11 0,6 2 0,-4-4-23,1-4 1,0 1 0,-8-3 0,0-2-30,0-3 1,-3 0 0,-4 8 0,-6 0-26,0-1 1,-8 4 0,8 2 0,-2 5 94,-1 3 0,1 2 1,-8 8-8,0 0 1,-1 0 0,1 2-1,2 6 111,6 8 1,-3 4-1,8 3 208,-3 1 0,8-1 0,-3 0-213,5 0 1,3 8 0,3 0-58,5-2 1,2-4 0,8-4 0,-5-3-24,-3-3 1,8-9 0,-2 1-21,4-4 1,-4-3-1,-1 0-5,3 0 0,-5 0 0,0-3 0,-3-4 0,-4-9 0,4-4 0,-2-4 0,-3 1 10,-3 0 0,-2-8 1,0-3-1,0 1-97,0-1 1,-7 3 0,-4 8 0,-2 0 78,-5 0 1,-2 7 0,-3 3-1,-1 3 64,1 5 1,0 2-1,0 3 1,-1 0 147,1 0 1,0 8 0,0 2 0,2 3-73,6 5 1,-6 0-1,8 0 1,-2-2-51,-1 2 0,11 3 1,-3 2-1,6 0-89,2 0 0,0 0 1,0 1-1,0-1-6,0 0 1,2-7-1,4-1 1,4 1-2,3-4 0,2 6 0,8-10 25,1-3 1,-9-2 0,1-3-78,2 0 0,2-8 0,1-2 1,-6-3 37,-7-5 1,2-3 0,-2-2-1,-3 0 0,-2 0 0,-3-8 0,0 0 0,0 2 12,0 4 0,-3 1 0,-2 1 0,-5 3 23,-3 4 0,-3-2 1,-7 8 57,0-3 0,0 8 0,0 0 1,-1 7 82,1 6 1,8 7 0,-1-4 0,-2 2 20,-2 5 0,4 2 0,3 3 0,0 1-136,0-1 0,8 8 1,-2 0-1,4-3 19,3-2 0,0-3 0,0 0 0,0 1-13,0-1 0,3-8 0,2 1 0,5-1-62,3-2 1,-5 5 0,7-10 27,3-3 0,-5-2 1,3-3 11,2 0 1,-6-11 0,1-4 0,0-3-45,0 2 0,-8-7 0,3 2 1,-5-7-19,-3 0 0,0-6 0,0 1 0,0-1-21,0 1 1,-8 2 0,-2 7 0,-3 4 87,-5 4 0,-3-2 0,-2 11 101,0 1 0,-1 4 0,1 4 0,3 6 27,4 8 1,-5 4 0,9 3 0,-4-2 6,1-5 1,7 4 0,-5-4 0,0 4-96,0 3 1,8 1 0,-3-1 0,6 0-51,2 0 1,0 1 0,0-1-26,0 0 1,0 0-23,0 0 0,10-2 13,5-6 1,6-4 0,0-14 4,-6-5 1,3 3-1,-7-10 1,-1-3-1,0-3 1,-2-2 0,-8 0-1,0-3-6,0-5 1,0 5-1,0-5-67,0 5 1,-10 3 98,-6 0 0,-4 10 0,-4 5 0,1 6 36,0 2 0,7 0 0,1 0 0,-3 2 90,-3 6 0,1-3 0,2 11 0,5 2-23,2 2 1,-4 11-1,5 0 1,-1-2-27,1-3 1,2 4 0,8 1 0,0 0-62,0 3 0,0-8 0,0 5 1,0-6 4,0-1 1,0-9 0,3-2 0,2 0-40,3 0-8,10-8 1,-5 3-33,10-16 0,-10-5 1,-3-8-1,-2 1 21,0-3 0,-1 5 0,-7-16 1,0 3-48,0 0 1,0 0 0,0 8 0,0 0 8,0 0 0,-2-1 71,-6 1 0,-5 10 80,-10 5 0,0 6 0,-1 4 67,1 6 1,3 5 0,2 10-1,2-2-64,-2-6 1,5 6 0,0-5 0,0 4-63,0 3 1,8 3 0,-2 3 0,4 1 2,3-1 0,0-3 0,0-3 0,0 0-26,0 0 1,0-7-1,3-3 1,2 0-18,2-1 0,11-6-43,-2 1 0,-3-4-11,2-3 0,-2-10 0,3-6 0,-6-5 32,0-2 1,-7 0-1,5 0 1,-6 0-62,-2-1 0,0 1 1,0 0 47,0 0 0,-2 2 137,-6 6 0,-5 4-9,-10 11 1,2 11 0,6 4-1,4 6-3,1 2 1,5 8 0,-8 2 0,3 1 30,5 0 0,2-1 0,3-5 1,0 3-67,0-2 1,0-3 0,0-3 0,0 0-32,0 0 0,0 0 38,0 1 1,3-4-60,4-4 1,-2-6 12,11-10 1,-3-3-1,5-4 1,-5-9-61,-3-4 1,-2 4 0,-8 1-1,0-3-91,0-3 1,0-2-56,0 0 223,0-1 0,-11 11 0,-1 8 75,-1 10 0,-8 8 0,8 13 0,0 2 2,6 3 0,-4 3 1,4-6-1,-1 3 80,-3-2 0,9-4 0,-6-1 0,6-1-116,2 0 0,0 0 0,0 0 0,0 1-23,0-1 1,2-8-83,6 1 0,-3-11 23,11 3 0,-9-6 0,6-4 0,0-3-22,0-3 0,-8-10 1,5 2-1,-2-4 32,0-4 1,0 1-1,-8 0 1,0 0-82,0 0 1,0-1-1,0 1-34,0 0 1,-3 10 169,-5 5 1,-5 6 0,-7 4 0,2 6 126,2 8 0,9 7 1,-6 5-1,0 3-14,0-3 0,8 1 0,-3-1 0,5 3-26,3-3 0,0-2 0,0-3 0,0 1-43,0-1 0,0 0 0,3 0-31,5 1 0,5-1-40,10 0 1,-8-10-73,1-5 1,-3-8 0,5-6-86,-3-1 0,-10-11 0,3 2 1,-3-4 2,3-4 1,-6 1 0,6 0-1,-5 0 27,-3-1 1,0 1 0,-3 3-42,-5 4 0,3 6 288,-10 10 0,7 0 0,-5 2 0,3 6 91,5 8 1,-6 4 0,4 3 0,2 3-52,2 5 1,3-5-1,0 5 1,0-3-84,0 3 0,0-5 0,0 5 1,0-5-28,0-3 1,8 0 0,2 0-1,0 1-65,1-1 0,4-8 1,-5-2-100,3-2 1,3 4 20,7-7 0,-2-3 0,-3-10 0,-5-6 59,-3-1 0,-2-4 0,-6-7 0,3 0-148,3-1 1,0-7 0,-8 1 0,0-1 44,0-3 0,0 8 1,0-5 7,0 6 259,-10 1 1,-3 11 0,-8 8 88,6 10 1,2 11-1,7 12-41,-1 3 1,-1 0 0,8-5 0,0 2-86,0 3 1,0 0 0,0-8 0,0 1-61,0-1 1,3 0 0,2 0-1,5 0 18,3 1 0,-5-9-56,7 1 1,-2-9 0,5 6-32,-2-2 1,-1-4 0,6-9-112,-6-6 1,3 3-1,-7-11 1,-1-2-50,0-2 1,6-4 0,-9 1 93,-1 0 1,-4 0-1,-2 0-74,0-1 123,0 12 0,-10 1 198,-6 11 1,6 11 0,0 4 120,-1 6 0,9 2 0,-6 0-135,5 0 0,3 0 1,0 1-1,3-4-26,5-4 0,-6 4 1,9-7-41,-1 0 1,-5 5 0,11-7-133,2 1 0,-5-6 1,2 1 1,3-4 0,-5-3 1,0-3-143,-3-4 0,6-6 0,-9-11 125,-1 1 0,4 0 1,-2 0-1,-3 0-83,-3-1 1,-2 9-1,-2 2 1,-3 0 57,-3 0 0,-10 8 235,2-3 0,-4 6 58,-3 2 1,2 10 0,5 6-10,9 4 0,4 3 1,3 1-1,0-1 6,0 0 0,0-7 0,0-1 1,0 3 1,0 3-211,0 2 0,3-10 104,4-5 1,6-6-141,11-2 1,-9-8-1,-2-2 1,0 0-71,0-1 1,-8-7 0,3 3 0,-3-6-61,2-2 1,-4 0-1,5 0 16,-6-1 1,-2 9 64,0 0 0,-10 9 154,-5-1 1,2 7 0,0 7 41,2 9 0,4 4 0,7 4 0,0-1 216,0 0 1,0 0 0,0 0-104,0 1 1,7-1-1,4 0-151,2 0 0,-6-7 0,9-3 61,2-3 1,-5 5 0,2-7-226,3-3 1,-5-2-1,3-3 34,2 0 0,2-10-8,4-6 1,-9-4 0,-2-4 0,-3 1-46,-5 0 1,-2 0-1,-3-1-80,0 1 0,0 0 130,0 0 0,-8 7 1,-2 3 146,-3 3 0,-2 5 51,-9 13 0,4 5 1,4 10-1,9 0-58,4 0 1,3-7 0,0-1-1,0 3 292,0 3 1,0-6 0,0 1-254,0 2 1,3 0-1,2 0 1,5-5-72,3-3 1,-5-2-1,7-8-80,3 0 0,-5 0 1,3 0 70,2 0 1,2 0 0,3-3-117,1-4 1,-1-6 0,-2-10-34,-6-1 0,3 1 0,-10 0 0,-3-3-30,-2-5 0,-3 13 1,0-5-1,0 2 28,0 1 0,0 4 0,-3 3 85,-5 3 1,-5 2-1,-10 8 37,0 0 1,0 3 134,-1 5 1,4 4 0,4 12 120,9-1 0,4 0 0,3 0-107,0 0 0,0 1-21,0-1 0,10 0-40,6 0 1,4-2 0,4-6-104,-1-7 1,0-5-1,0-3 11,1 0 1,-9 0 0,0-3-1,3-5 1,3-4 0,0-12-50,-6 1 1,-2 0 0,-8 0-107,3-1 0,0 1 0,-8 0 89,0 0 1,-8 7-1,-2 3 49,-3 3 1,5 2 0,-7 8 62,-3 0 1,-3 0 0,0 3 0,3 2-13,3 3 1,7 10 0,-5-3 0,3 6 124,5 2 1,2-7 0,3-1 0,0 3 110,0 3 1,0 2-1,3 0-24,4 1 0,-1-9-91,9 0 0,1-7-79,7 8 0,0-11 0,0 3-107,0-6 0,-7-4 0,-1-4 0,1-4 34,-3-3 1,7 5 0,-7-7 0,3 0-56,-1 2 1,-10-16 0,6 6 0,-4-3-77,1 0 1,0-4 0,-8-1-1,0 2 23,0 3 0,0 3 1,-3 3 11,-5 4 1,3-2-1,-10 10 153,-3 3 1,-3 5 0,-2 8 42,0 7 0,0 11 0,2 0 0,3-5 29,2-1 0,11 9 1,-5 2-1,2-3-17,0-2 0,1-3 0,7 0 66,0 0 0,0 1 1,2-1-82,6 0 1,-3-10-1,8-3 1,0-2-70,0 0 1,2-1-1,9-7 42,-1 0 1,-8 0 0,1-2 0,2-3-125,2-3 1,-4-10 0,-1 2-1,3-4 18,3-3 0,-6-3 0,1-3 0,-1-4-39,-2-3 0,0 0 0,-8-6 0,3 6-31,-3 3 0,-2-6 0,-3 8-61,0 3 0,-3 2 132,-4 3 1,-6 10-1,-11 8 94,1 10 1,8 8 0,2 10-1,0 0 13,0 0 0,0 1 0,-2-1 0,4 0 17,1 0 0,7 0 1,-4 1 5,4-1 1,3 0 238,0 0 1,3 0-231,4 1 1,-1-11 0,9-6-56,3-4 1,3-3-1,2 0 1,0 0 11,0 0 1,1-10 0,-1-6-65,0-5 0,0 1 1,0 2-1,1 2-16,-1-2 0,-8-10 0,1-6 0,-1 1-44,-2-1 1,0-4 0,-8 7-1,3 2-147,-3 4 0,-2 1 129,-3 1 1,-11 10 0,-4 6 39,-6 4 0,6 6 0,-1 4 0,-2 9 108,-2 4 0,4 4 1,3-1-1,3 0 89,5 0 0,-5 0 1,2 1 95,3-1 1,2 0-25,3 0 0,0-7-103,0-1 0,3-10-81,4 3 0,6-5-32,10-3 0,1-8 1,-4-2-1,-2-3 19,-2-5 1,-3-3 0,5-2-58,-3 0 0,-7-1 1,5-1-1,0-6 0,-3-5-66,0-1 1,-2-4 0,-5 8-156,4-3 0,-4 7 153,5-2 1,-8 18 133,-8 13 1,3 13 0,-11 16 0,1 4 50,2 3 0,-8 0 0,9 3 0,-4-5 19,1-1 0,7-7 1,-5 5-16,3-5 0,-1-6 1,6-2 121,-3-2-67,1-11 0,9 5-118,6-10 1,-3 0 0,11-2 0,-1-6-32,-2-8 1,8-4 0,-8-3-1,2-1-20,0 1 0,1 0 1,7-3-1,-2-2-39,-6-3 0,6-3 0,-8 6 0,2-6-125,1-2 0,-9 8 1,6-3-167,-2 5 275,-4 3 1,-7 13-1,-2 10 1,-6 13 50,-7 7 0,-6 11 0,-2 3 1,0 2 217,-1 5 0,4-7 1,2-3-1,2-6-106,-2-1 0,8-1 0,0 0 31,-1 0 1,6-2 62,-10-6-6,9-4 0,-1-11-61,14 0 1,-1-11 0,9-4-125,3-6 1,3-2-1,-1 0 1,-2 0 38,-2-1 1,-3-7 0,5 0-1,-3 3-25,3 2 0,0-5 1,0 0-492,-2 3 363,-11 2 1,5 16 105,-10 10 1,-10 21-1,-5 15 1,-6 2 70,-2 1 0,7-11 1,1 6-1,-1-3 111,3 0 0,-5 0 1,11-8 125,2 0 1,-6-7-148,3-1-14,1-10 1,7 3-92,0-16 1,2-5 0,3-10 10,3 0 0,3 0 0,-6-3 1,5-2-35,3-3 0,-5-3 0,5 6 0,-3-6-104,-5-2 1,5-3-1,-2-4 1,-3 1-17,-2 4 1,-3 9 0,0-4-216,0-1 326,0 8 1,-11 6 0,-4 22 0,-6 19 100,-2 15 1,0 8 0,0 2 0,2 1 48,6-1 0,-6-2 0,6-3 0,-4-5-59,4-2 1,-3 5 0,10-8 0,0-3 24,-2-2 0,8-3 0,-6 0-63,5 0 0,3-7-23,0-1-33,0-9 1,0 1 0,3-14-1,5-9 0,-3-7 0,8-6 1,0-4-26,-1-3 1,1 5 0,5-8 0,-2-2 9,2-3 1,-5-2 0,0-3 0,0-3-114,-1-2 1,-6 0-1,1 10 1,-1 5 25,1 8 0,-4 6 1,2 4 19,-10 5 1,0 11 0,-13 23 0,-6 21 184,-4 18 1,-13 20-1,2 8 1,-2 3 169,2-3 0,-2 3 0,7-11 0,1-5-10,-1-7 1,3-9 0,8-9 0,3-3 93,4-6 0,-2-4-488,10-11 19,1-10 1,7-5 0,0-19 0,0-9 64,0-9 0,10-9 0,5 4 1,6-2 2,2-5 0,0-6 0,1-4 0,-1-6-104,0-2 1,0-3 0,0-10 0,1-3 48,-1-2 0,0-1 0,0 9 0,-2 2 4,-6 5 1,3 7 0,-10 17 0,-3 7 80,-2 5 133,7 13 1,-25 42 0,-1 22-23,-7 8 1,-3 8 0,3-12-1,0-1 92,0 3 1,-1-8 0,1 5-1,0-8-85,0-7 0,2 2 1,3-7-40,3 2 0,2-8 0,-3 3-355,9-5 410,4-3-87,3 0 0,3-20 0,2-11 1,5-10-34,3-5 1,2-11 0,6-4 0,-3-6-12,-2-3 0,-1-2 1,8-5-1,0-5-8,1 0 0,-1-9 1,-3 9-1,-1-3-41,-4 0 1,-10 19 0,3-1-135,-6 8 1,-4 7 198,-6 14 1,-5 25 0,-10 24 0,-3 17 153,-5 19 1,-5 12-1,13-33 1,0 0-1,1 1 1,0-2 45,-17 43 0,-2-1 0,10-13 1,3-5-86,2-7 0,3-8 1,0-11-1,2-2 4,5-5 0,4-1 1,6-12-69,-1-5-142,-1-3 1,8-8 0,0-13 0,2-17-19,6-16 1,5-8-1,10-3 1,1 1 35,-1 0 1,0-11 0,0-5 0,0-5-14,1-3 1,6-2 0,1-3-67,-2-2 1,-3-11 0,-3 6 0,0-3 0,-2 5 7,-6 8 0,3 10 0,-10 23 112,-3 8 0,-2 18 1,-6 16-1,-5 20 192,-7 21 0,-8 15 0,-6 18 0,-4 6 169,-3-1 0,5 6 0,-5-11 1,2-2-95,6-3 0,2-10 1,3-2-1,0-6-184,-1-10 1,9 0 0,2-14 0,0-1-128,0-3 70,8-3 1,-5-8-98,10 1 1,0-24 0,2-5 102,6-13 1,2-12 0,8 4-1,-2-2-22,2-5 0,3-13 0,2-6 0,0-4-73,0-6 1,8 6 0,0-16-1,-3 0-29,-2-5 0,-3 2 0,-2 1 0,-3 2-9,-2 5 1,-9 13-1,6 11 28,-3 9 1,-4 14-1,-14 23 230,-8 20 0,-7 29 1,-5 28-1,-6 16-67,16-40 1,0 2 0,0 4 0,0 0 0,-2-3 0,-1-1 0,2-1 0,-1 0 204,0-1 1,-1-1 0,-15 36-1,0-8 1,2-11-128,6-10 1,2 0 0,5-5 0,3-7-88,3-6 0,7-5 1,-5-8-323,3 0 201,2-10 1,8-5 66,0-16 0,8-15 0,2-16 1,3-5-20,5-2 1,3-1 0,5-2 0,2-5-48,3-8 0,0-7 0,-8-6 0,3-5 23,5-3 0,-5-2 0,5-5 0,-8 5-145,-8 8 1,-2 10 0,-8 12 0,3 17 98,-3 9 0,-5 9 0,-8 7 0,-7 18 110,-6 23 0,-4 21 1,-6 29-1,-8 7 187,17-40 0,0 0 1,2 1-1,1 1 0,-17 43 1,0-5 8,0-7 0,8-9 0,-3-4 0,8-6-35,7-2 0,-5-6 0,9-12 0,-4-8-130,1-5 0,9-3 1,-1 0-223,4 0 154,3-10 1,0-5-1,0-16-39,0-7 1,10-14-1,6-4 1,5-3 19,2-5 0,0-6 1,0-7-1,0-5-42,1-1 0,-1-14 0,0 4 0,0-5-78,0-5 0,1 8 1,-4-5-1,-2 7 20,-2 8 1,-11 8 0,3 15 49,-6 8 1,-4 16 0,-6 10-1,-7 15 225,-6 21 0,-10 15 0,-3 29 0,-2 5 81,-5 5 0,5 3 1,0-13-1,2-1-108,6-6 0,2-1 0,3-13 0,2-3 92,6-2 1,-3-5 0,10-3-1,0-4-65,-2-4 1,7-2-265,-4-8 55,4-10 0,3-5 1,3-16 46,4-7 0,4-14 0,7-4 1,-3-3-53,3-6 0,3-9 0,2-6 0,0-2-11,1-6 0,-1-10 0,0-4 1,0-1-80,0 0 0,-7 2 1,-3 11-1,-3 8 30,-5 13 0,-2 9 146,-3 14 0,-3 13 1,-4 12-1,-12 19 77,-9 15 0,2 18 1,-7 11-1,2 7 93,0 5 0,-8 1 0,8-9 0,3 1 48,2 0 1,3-11-1,0-5 1,2-5-153,6-2 1,-3-4 0,7-4 0,1-8-67,0-5-152,2-3 138,8-10 1,0-8-1,0-18 2,0-10 1,8-16 0,2 1 0,3-6-61,5-3 1,-5-7 0,2-3 0,3-2-10,3-5 1,2-3-1,-2-3 1,-6 3-27,-7 5 0,2 0 1,-2 16-1,-3 10-25,-2 7 1,-6 9 144,-5 4 1,-4 19 0,-12 20-1,1 16 165,0 12 1,-5 6 0,-1 7 0,3-4 5,-2-4 0,7 6 0,6-8 0,-1-5-52,4-7 1,-7-1 0,9-10 0,0-3 31,0-2 0,2-3-412,8 1 165,0-12 1,0-4-1,0-16 57,0-7 0,0-8 0,2-6 1,6-4 10,8-3 0,-4-6 1,1-9-1,0-6-82,0-2 1,0 7-1,3-2 1,-9 5-86,-4 3 0,5 10 1,-1 5 96,-2 5 1,-5 13-1,-5 8 138,-2 10 0,-11 10 0,2 16 0,-2 8-40,3 5 0,-6-5 1,8-3-1,-2 0 219,-1 0 0,8-5 1,-5 5-1,3-3-115,5-4 0,0-11 1,0-3 3,-3 3 0,0-5-284,8 3-8,0-11 0,8-21 127,0-14 1,-1-9 0,-4 10 0,2-4-39,3-3 0,0 0 0,-6-6 0,3 6-51,3 3 0,0 2 0,-8 8-86,0 0 246,0 10 1,-3 2 83,-5 11 1,3 11 0,-8 4-6,3 6 1,-5 2 0,4-2-76,-2-6 0,6 3-67,-9-10 6,11 10 259,-5-16-170,10 9 0,8-1-30,-1 6 0,9 4 0,-9 3 0,-1 1 18,-4-1 0,-2 0 0,0 0 1,0 0 22,0 1 1,8-1 0,0 0 0,-3 0-1,-3 0 1,1-2-77,5-5 1,-6 4-58,6-4 1,-3-3 36,3 2 1,-6-7 0,9 5 0,-3 0-7,-1-1 1,9-4-6,-9 8-1,1-11-263,-8 5 0,0-28 172,0-5 1,0-5-1,0 4 1,0 1 72,0 0 0,0 0 0,0-1 1,0 1 140,0 0 1,0 0 0,0 0 0,0-3-105,0-5 1,-8 5 0,1-5-1,-1 5 1,-2 3 0,5 0 0,-8 0 22,2 0 0,-4 7 45,7 1 699,0 9-800,8-4 73,-10 0 15,7 7-203,-7-7 140,0 10 0,7-3-4,-4-4 56,4 4 19,3-7 1,-8 12 23,1 6 0,-1-3 0,8 11 1,0 2-4,0 2 1,0 6 18,0 5 1,0 3 0,0 4-27,0-7 1,0-5 0,0-3 0,0 0-69,0 1 0,0-1 0,0 0 16,0 0 1,0-7 12,0-1 0,0-7-39,0 7 0,2-9 7,6 1 0,-5-7-6,4-7 0,-4 1 0,-3-9 7,0-3 1,0-3-1,3-2 1,2 0-7,2 0 0,1-1 0,-8 1 0,0 0-28,0 0 1,0-8 0,0 0 0,0 3-34,0 2 1,0 3-1,0-1 1,0 1 56,0 0 0,0 7 0,0 1-167,0-3 390,0 8 61,0-1-154,0 11-88,-10 0-17,7 0-4,-7 0 39,10 11 0,-8 2 0,1 10 30,1 0 0,4 0 1,2 0-33,0 1 1,-3-1 0,-2 0 0,-3 0 96,3 0 0,3-7 0,2-1-81,0 3 1,0 3 0,0 2-21,0 0 1,0-7-1,0-1-15,0 3 1,0 3-1,0 2-10,0 0 0,0-7-29,0-1-10,0-9-37,0 4 1,0-28 0,0-5 19,0-3 1,0 8 0,0 2-1,2-2 5,6-2 0,-6-4 1,6 1 24,-5 0 1,-3 0-1,0 0 1,0-1 33,0 1 1,0 0 0,0 0-1,0 0-2,0-1 1,0 1 5,0 0 0,0 7-37,0 1 117,0 10 1,0-3 0,0 16-9,0 7 1,-8-2 0,0 3 4,3 2 1,3 2-1,-1 1-79,-5-6 1,6 6-6,-6-5 0,-2 4 1,2 3 37,3 1 1,2-1 0,3 0-1,0 0 9,0 0 1,0 1 0,0-1 0,0 0 31,0 0 1,0 0-1,0 1-78,0-1 0,0-8 37,0 1 0,0-8-100,0 7-32,0-10 1,0 3 0,0-16 65,0-7 1,3 2 0,2-3 0,3-2 6,-3-2 0,-3 4 0,1 1 1,2-3 20,3-3 0,0-10 0,-8 0 0,2 3 3,6 2 1,-6 3 0,6-3-1,-5-2-22,-3-3 0,0 0 0,0 8 1,0-1-10,0 1 0,0 0 0,0 0 18,0 0 1,0-1-1,0 1-11,0 0 132,0 10-70,0 3 1,-3 12-31,-5 6 1,6-3-1,-6 11 1,6 2 2,2 2 1,0 4 0,0-1-3,0 0 0,-3 0 1,-2 0-12,-3 1 1,0-1 0,8 0 6,0 0 1,0 0 0,0 1 18,0-1 1,0 0-1,0 0-5,0 0 1,0 1-26,0-1 1,3-10 0,2-3-10,3 0-90,0-7-10,-8 7 82,10-10 0,-8 3 25,6 5 0,-3-6 5,3 6 0,-5 5-1,4 2 1,-1-2 0,-1 3-3,2 2 0,1-5 0,-5-1 0,2 1-2,3 0 0,-1-5 1,-4 5 3,5-3 1,-6 8-1,6-2 1,2 4 14,-2 4 0,0-9 1,-6-2-8,6-3 1,-5 1-11,4-4 1,-1 4 0,-1 7 14,2-3 0,1-7 0,-5 5 35,5-3 1,-6 0-14,6-2 0,2-3-5,-2 11 0,2-3 0,-5 5 40,3-3 0,2-10 0,-4 6 50,1-1 0,4-5-110,-4 11 1,-4-9 0,7 6-17,1-2 0,-9-1-27,6-2 1,2-3 41,-2 10 0,2-10 0,-5 6-19,3-1 0,2-7 9,-2 4 1,-3 4 25,11-4 1,-8 9 18,7-8 0,-7 7 0,5-5 93,-3 3 1,8-8-16,-2 3 1,-4 2-94,4-2 0,-8 8-48,7-9 0,-2 4 1,5-6 36,-2 3 0,-11 2 1,5-5-24,0 3 0,-5 2 1,11-5 34,2 3 1,-5 0-40,2-8 0,1 0 2,7 0 0,0 0-3,0 0 0,1 0-3,-1 0-161,0 0-382,0 0-215,-10 0 478,-2 0 1,-14 0-33,-5 0 0,3 0 0,-10 0 240,-3 0 0,-3 0 0,-2 0 0,-1 0 5,1 0 0,0 0 0,0 0 152,0 0 1,7 0-16,1 0-23,-1 0 1,-7-3-1,0-5 0,10 3 0,3-8-53,-1 3 1,6-5 0,-8 4-24,3-2 58,-8 8 620,15-5 586,-7 10-1067,31 0 0,-14 0-242,17 0 0,-6 8 4,5-1 1,0 1 0,0-8 102,0 0 0,-7 8 32,-1 0 0,1-1-48,7-7 0,-7-7 0,-4-4-74,-1-2 1,-1 6-1,-5-9 11,3-2 1,0 5 0,-8-2 0,2-1-18,6 3 0,-5-7 0,4 4 56,-4-4 0,-3 4 0,0 1 5,0-3 1,0-3-1,0-2 18,0 0 1,0-1 0,0 1 0,2 3 20,6 4 0,-5-4 0,5 4 5,-6-5 0,6-2-1,0 0 0,7 0 0,-5 2-23,3 6 1,-8-6 0,6 8-14,-1 0 1,-7-7 0,7 7-80,0 0 1,-5-8 54,11 6 0,-8-3 0,4 0 0,-1 2 14,-6-2 1,5 5 0,-2-2 0,0-1-4,2 3 1,-5-7 0,8 4-64,-3-4 0,6-4 1,-8 1 18,-3 0 0,5 0 0,-2 0 1,0-1 6,2 1 1,-8-3 20,6-5 1,3-2-1,-4-6 25,-2 8 1,1-2 0,-1 2 106,2 2 0,1 4 0,-8 1 0,0 1-3,0 0 1,0 0 0,0 0-55,0-1 1,0 1 0,0 0 0,0 0 16,0 0 0,0 7 0,0 1-61,0-3 1,0-3-28,0-2 1,0 0-28,0-1 1,0 1-101,0 0 1,-2 0 111,-6-1 0,5 1 50,-4 0 0,-4 8 83,4-1 1,-1 8 95,8-7-172,0 10 0,0-8 0,-3 8 16,-5-3 1,3-2-131,-10 2 0,7 5 0,-7-4 77,-3 4 1,5-5 19,-3 1-34,11-1-25,-16 8 1,16 2 27,-10 6 0,2-3 0,-5 8-9,2-3 0,9-2 0,-6-5 26,2 5 1,1-6 0,5 8-12,-3 1 0,-2-9 19,2 6 1,3-5-1,-8-1 74,3 6 79,2-5-161,8 7-10,0 0 53,0-7 1,0 10-1,0-6-26,0 9 1,0-3 0,0 2-103,0 3 0,0-5 1,0 3-1503,0 2 1109,0-8 1,-8 3 496,1-5 0,-1-6 0,8 9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9:07:46.636"/>
    </inkml:context>
    <inkml:brush xml:id="br0">
      <inkml:brushProperty name="width" value="0.34286" units="cm"/>
      <inkml:brushProperty name="height" value="0.34286" units="cm"/>
      <inkml:brushProperty name="color" value="#CC0066"/>
    </inkml:brush>
  </inkml:definitions>
  <inkml:trace contextRef="#ctx0" brushRef="#br0">1625 418 8411,'0'-13'351,"0"3"0,8 13-271,0 4 1,-1-1-46,-7 9 1,3-10-71,5 3 0,-6-3 38,6 3 1,-3-3 62,3 10 1,-6-7-52,6 8 0,-5-9-21,-3 9 1,8-8 2,-1 7 1,1-7-1,-8 7 1,3 1 8,4 7 1,-4-8-6,5 1 0,-6-1-1,-2 9 0,0-1 0,3-3-1,5-4 1,-6-3-1,6-5-20,-6 7 20,-2-5 1,0 3-342,0-5 211,0-5 1,0 4 64,0-14 0,0-6 1,0-11 9,0 1 0,-7 0 1,-1 0 24,3 0 0,0 2 0,-1 3 1,-1 2 18,2-2 0,-6-2 0,4-3 17,1-1 0,-4 1 1,2 0 26,3 0 1,-5 7 64,2 1 0,0 7 179,8-7-122,0 9 26,0-4 1,8 13 0,0 4-159,-3 9 0,5-3 0,1 2-12,2 3 0,-6 0 0,6 0 0,-3-2 6,-4 2 1,4-5-1,0 2 1,1 3-14,-1 3 1,0 0-1,-5-3 6,3-3 1,8 1 0,-9 7 0,1 0 0,0 0-1,0 0 1,7 1 0,-7-1 0,-1 0-26,4 0 0,-9-7 0,6-1-26,-5 3 1,-1-7-199,6-4 18,-5 6 0,7-13 93,-10 0 0,0-10 50,0-13 0,-8 0 0,0-1 0,3 1 39,3 0 1,-6 0 0,-2-1 35,-3 1 0,8-3 0,-6 1 0,4-1-16,-1 5 0,-3 3 0,6-5 0,-5 0 101,-3 0 1,5-1-40,-7 1 0,7 0 60,-7 0 34,10 10 36,-6 3 127,11 10-307,11 20 1,-1-4 0,8 15-4,-3-6 1,-9-1 0,4-1 8,0 0 0,0 3 1,6 2-1,-6 3 22,1-3 0,-6-2 0,8-3 2,-3 1 1,5-1-1,-7 0 1,-3 0-18,-2 1 1,-1-9-1,4 0 36,1 4-60,1-9-32,-8 0 1,0-12 35,0-6 0,0-5 0,0-10 0,0 0-86,0-1 0,-8 1 0,1-3 1,-1 1 43,-2 1 0,7-12 0,-5 13 0,3-3 24,-3 0 0,3 3 0,-8 0 0,3 0 36,5 0 1,-5-1 0,2 1 9,3 0 1,-1 10 0,1 3 309,-2-1-224,-1 9 355,8-8-437,10 30 1,-5-7 0,8 13 0,-2-8 4,-6 0 1,5 3 0,0 2-6,3 0 1,-8 0-1,6 0 1,-4 1-10,1-1 0,8 0 1,-9 0-1,-1 0-10,-4 1 1,6-1 0,2 0 23,3 0 0,-8 1-40,3-1-92,-5-10-209,-3-3 232,0-10 1,-3-18 28,-5-5 1,6-6 0,-6 6 0,3 0-20,-3 0 0,5-1 1,-7 1 41,0 0 1,7 0-1,-5 0 48,6-1 1,-6 9 0,0-1-10,3-2 66,3 8 68,2 0 9,0 10 0,0 18-63,0 5 1,0 5-1,0-4-44,0-1 0,0 0 0,2 0 0,3 0-4,3 1 1,0-1 0,-6 0 0,4 0-27,1 1 0,1-1 0,-5 0-50,4 0 1,-4 0-10,5 1 0,-6-1-108,-2 0 1,0-8 66,0 1 0,0-8-141,0 7 1,-2-12 173,-6-3 0,5-3 1,-4-12-24,4-3 0,3-3 0,0-2-50,0 0 0,0-1 23,0 1 0,0 0-31,0 0 129,0 10 1,0 5 122,0 16 0,0 5 0,0 10 74,0 0 0,-2 3 0,-4 2 0,-1 3-3,1-2 0,4-4 0,-1-1-123,-4-1 1,4 0 0,-5 0 0,3-2-36,-3-6 0,6 6 0,-9-8-402,1 0-85,8-3 300,-9-10 0,11-18 0,0-5 42,0-3 0,3 0 1,2 3 60,3 0 1,2 2-1,-5 3-36,3 3 90,0 10 0,-8-3 0,-3 16 0,-2 7 156,-3 6 0,-7 4 0,4 4 0,1 4 94,0 3 1,-8-7-1,5 4 1,-3-2-138,1 0 1,7 0 0,-5-8-1,0-2-105,0-6 1,6 3 0,-6-7-5,3 2 0,-1-8-627,3 3 179,6-6 294,-8-2 1,17-10 80,1-6 1,10-4 0,-5-3 0,2-3-21,1-5 0,-3 5 0,5-5 0,-3 5-53,3 3 0,-5 0 0,0 0 5,-2-1 266,7 12 1,-16 12-1,6 18 55,-6 10 0,-4-2 1,-3 7-1,-6-2-4,-1 0 1,4 10 0,-8-4 0,1 1-19,2 1 0,-8-11 1,8 6-1,-2-6-54,-1-5 0,9 6 0,-6-14 1,0 3-38,0-2 1,5 2-383,-7-10 1,7-1 206,-7-7 1,9-2 0,-1-6 0,4-8-9,3-4 0,3-3 0,2-1 1,5 1-14,3 0 0,-5 0 0,7 0 1,3-3 32,3-5 1,0 5 0,-3-7 0,-3 2 5,3 0 1,-5 2-1,0 11 133,-3 3 0,1 2 92,-4-3 0,-4 9-30,5 14 0,-13 6 1,-6 13-1,-2 2 65,-5 3 1,5 0 0,-2-5 0,-3 2-73,-3 3 1,1 0 0,2-7-1,2-1-48,-2 0 1,5-8 0,-2 1-98,-3 2 0,5-8 1,0 1-150,2-1 0,1-7 16,2 4 1,6-7 128,-6-7 0,16 1 1,7-9-1,3-3-44,-2-3 1,7-2 0,-2-3-1,7-2-7,0-3 1,6-10-1,-3 2 1,-3-5 24,-2-2 0,2 7 1,-2 3-1,-5 2 64,-1 6 0,-7 10 101,3 3 1,-11 12 47,3 3 1,-13 18 0,-6 16-1,-2 2 164,-5 5 1,-2-5 0,-4 3 0,1-1-128,0-2 0,-5-2 0,2-8 0,5 0 17,1-3 1,-1 5-1,-2-12-380,0 4 1,-1-7-86,1-5 0,8-6 23,-1-2 1,11-10 0,0-3 175,10 0 1,0-7-1,11 7 1,2-3 24,2 1 0,11-1 1,3-4-1,-1-1 10,1-2 0,5 5 1,-8-13-1,-3 5 17,-2 3 0,-6 7 0,-2 4 115,-2 1 0,-11 6 49,3 13 1,-16 7 0,-7 14-1,-6 4 96,-2 3 1,-1-5 0,1 5 0,0-2-95,0-6 0,0-2 0,-1-3 0,4 0-62,4 1 0,-4-4 0,4-4 1,-4-9-183,-4-4 1,9 5 0,-1 0-180,-2-3 1,5-5 57,-2-8 0,10 3 39,-3-11 1,16 1-1,7-6 59,6 6 1,0-6-1,-3 8 1,-3-2 41,3-1 1,-5 11 166,3-3 1,-11 8 0,2 8 43,-4 8 0,-13 7 1,-6 8-1,-4 5 14,-4 0 1,-4-3-1,2-9 1,6-1 21,-1 0 1,0 0 0,-2 1 0,0-4-97,0-4 1,0 2 0,-1-11-380,1-1 1,8-4 126,-1-2 33,11 0 0,-3-2 1,16-6-12,7-8 0,6 3 0,2-2 0,1-3 3,-1-3 1,0-2 0,-2 0 0,-3 0 45,-3-1 1,-2 1 0,5 0 2,-3 0 174,-9 10 128,4 3 0,-13 10 1,-4 2 19,-9 6 1,-2-3 0,0 11-1,3-1-107,-3-2 1,-3 5-1,-2-8 1,0 1-43,-1-1 0,1 5 0,2-4 0,3-1-89,3 0 0,2 1 0,-5-6-165,3 3 184,9-1 34,-4-7-54,31 0 1,-6 0 0,16 0-54,-5 0 43,-3-10 78,-10 7 1,-5-4-1,-13 14 61,-3 9 1,-10-3 0,2 2-1,-4 1-61,-4-3 0,1 5 1,0-11-1,2 1-24,6 2 0,-6-7 1,6 5-58,-6-6 1,-2-2 0,0 0-401,0 0 37,10 0 374,2 0 0,14 3 68,5 5 1,5-6-17,10 6 1,0-5 0,0-3-6,0 0 0,-7 0 0,-1-3 56,3-5 51,-7 6 0,2-9 103,-6 11 50,-4 0-186,-13 0 1,2 0 0,-15 0-22,2 0 1,8 0 0,-2 0-66,-3 0 1,-3 0 39,-2 0 1,0 0 14,-1 0 0,9 0-55,-1 0 0,9 0 4,-9 0 0,8 0 10,-7 0 1,7 0-46,-7 0 1,7 0 63,-7 0 1,7 0-9,-8 0 0,9 0-1,-9 0 1,1 0-36,-9 0 0,9 0 22,0 0 38,9 0 26,-14 0 1,15 0-61,-11 0 0,8 0-20,-7 0 0,7 0-18,-7 0 1,7 0 5,-8 0 0,9 0 4,-9 0 1,9 0 5,-9 0 34,11 0 0,-13-2-27,10-6 0,-2 5 9,2-4 0,3 4 12,-11 3-10,11-10 5,-15 7 1,15-7 6,-11 10 0,8-8-27,-7 0 1,7 1-6,-7 7 35,-1-11 1,1 9 58,-1-6 1,8 6-22,-7 2 0,10-3-35,-3-5 1,3 6 0,0-9-7,-3 1 0,-2 7 1,5-7 0,-3 0 0,-2 5-52,2-11 0,3 11-29,-11-3 45,11-5 0,-8 11 1,8-9 4,-3 1 0,-2 5-6,2-10 1,6 7 5,-6-8 0,-5 11 0,8-13 1,-11 10 1,11-2 3,-3 2 0,3 6 0,0-9 10,-3 1 0,1 5 0,4-8 0,-5 3-15,6-8-4,-19 5 3,19-10 1,-9 7 0,9 3-5,-6 3 1,5 0 4,-4 2 0,4 3 0,3-11 0,-10 1 0,5-6 0,-11 6 0,11-6 0,-5 16 0,10-11 0,-3 9 13,-5-9 0,6 8-6,-6-7 1,5 7 10,3-7 1,0 7-17,0-7 0,-7-1-4,-1-7 0,0 7-1,8 1 0,0 7 0,-2-5 2,-6 3 1,5 0-1,-4 2 0,4 3 0,3-11-30,0-2 1,-3 5-94,-4-2 1,4 7 2,-5-7 1,3 2-121,-3-3 176,6-4 1,-8 15 80,10-11-86,0 11-28,0-5 79,0 30 1,0-12 0,0 15-1,0-2 10,0-1 0,0 4 1,0-1-1,0 0 39,0 0 0,0-7 0,0-1 0,0 3 14,0 3 1,7-6-35,1 1 0,0-1 5,-8 8-24,0-10-6,0-2 14,0-11 0,-8-18 1,0-6-1,3-1 1,3-1 0,2 10 0,0 1 0,0-3 0,0-3 0,0-2 0,0 0 0,0 0 0,0-1 0,0 1 15,0 0 1,0 8-1,0-1 3,0-2 1,0 5 0,0-2 71,0-3 1,0 5-1,0-3 1,0 8-21,0-7 0,0 7-155,0-7 115,0-1 0,0-7 3,0 0 1,0 7 0,0 1 0,0 7 8,0-7 0,0 7-30,0-7 1,0 7-18,0-8 1,0 9 1,0-9 0,0 8-5,0-7 1,0 7-6,0-7 10,0 10 1,0-8 0,0 5 1,7 3 1,1-11 0,0 9 0,-8-9 0,2 11 13,6-3 1,-5 3 67,4-3-63,-4 6 0,5-11 4,-1 5 1,1 3-22,-8-11 0,3 11 1,2-5 24,3 0 1,-1 4 96,-7-9-55,0 10 1,3-8 65,5 5-128,-6 6 1,9-11 0,-9 8-40,6-3 22,-6 0 1,9 6 1,-11-6 1,2 5 5,6-4 0,-5 1-8,4-1 1,-1 4-16,1-5 0,-4 3 18,5-3 1,-3 6 2,3-6 0,-6 3 1,8 0-16,1-3 0,-9-2-48,6 2 0,-3 3 27,3-11 1,-5 9-1,4-9 1,-4 8 0,-1-4-23,6 1 88,-5-7-5,17 5 0,-14-2-2,9-1-12,-10 11 0,8-5 1,-8 7-6,3-4 0,0 4 0,-1-10 49,1 5 0,2 6-21,-2-6 0,-3 5-27,11 3 0,-8 0 0,4-2 8,-1-6 0,-1 6-17,-2-6 0,-3 5 26,10 3 1,-7 0 99,8 0-66,-11-10-31,15 7 0,-14-7 1,7 7-1,-3-4 1,0 4-16,-2-5 1,-3 6-13,11 2 1,-9 0-1,6-3 14,-3-5 1,1 6-24,-3-6 0,-3 6 16,10 2 0,-7 0 14,7 0 1,-7 0-15,8 0 0,-9 0-1,9 0 1,-9 0-3,9 0 1,-8 0-1,7 0 0,-7 0-1,7 0 0,-7 0 2,8 0 1,-11 0 9,15 0 43,-7 0-17,10 0-34,1 0 0,-9 0 1,1 0 1,-9 0-15,9 0 1,-8 0-1,7 0 1,-7 0 9,7 0 0,-7 0 0,5 2 1,-3 6 1,1-6 10,-4 6-3,6-5 1,10-3-9,1 0 1,-9 0-2,1 0 1,-9 0-1,9 0 1,-1 0-2,8 0 1,-7 2 1,-1 6 0,-7-5 0,8 4 0,-9-4 0,9-3 0,-8 8 0,7-1 6,0 1 1,6-5 0,-3 2 32,-2 3 0,-9-1 29,9-7 0,-1 8-29,9 0 0,-9 7 4,0-7 1,-7 0-71,8-8 1,-9 8-3,9-1 18,-11 1 0,8 0 7,-5 0 0,-3-1 4,10-7 0,-7 8 0,7 0 0,-9 2 0,4-5 0,0 3 0,-5 0 0,8-6 0,-2 6 0,-1-5-5,-2 4 1,-6-2 0,9 1 1,-1 1 1,-5 1 0,8-5 1,-3 4 0,1-4 1,-4 5 0,-4-3 0,5 3 0,-3-6 1,3 6 1,-6-3 0,8 0-34,1 3 1,-9 2-63,6-2 66,5 5 0,-8 8 1,8-3-241,-3-3-78,-2-10 0,-8 8-634,0-5-856,0-6 1836,0 9 0,-21-1 0,-4 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8:52:27.240"/>
    </inkml:context>
    <inkml:brush xml:id="br0">
      <inkml:brushProperty name="width" value="0.68571" units="cm"/>
      <inkml:brushProperty name="height" value="0.68571" units="cm"/>
      <inkml:brushProperty name="color" value="#004F8B"/>
    </inkml:brush>
  </inkml:definitions>
  <inkml:trace contextRef="#ctx0" brushRef="#br0">2229 1207 7936,'10'-46'491,"-7"25"1,5 21-165,-6 26 1,-4 15 0,-4 8-132,-1 5 1,-1-2-1,8 10 1,0 0 0,0 0 130,0 0 1,0-11 0,0 6 163,0 0 1,8-1 491,-1 6-492,12-15 1,-14-22-427,10-25 0,-10-15 0,3-31 0,-5-1-227,-3 1 0,0-8 0,0-3 0,2-2 88,6-6 1,-5 8 0,4 3 0,-4 5-73,-3 3 1,0 7 359,0 0-103,0 11 1,0 18-1,-3 25 1,-2 19 54,-3 10 0,1 2 0,7 3 0,0 3 23,0 2 1,0 10 0,0-5 0,0 3 78,0 0 1,0-10 0,2 2-174,6-5 0,-5-3-179,4 1-68,-4-21 1,5-11-1,-1-30-8,-2-16 0,-2-11 0,-3-4 0,0 0 73,0-1 1,0-7 0,0-3 0,0-2 32,0-6 1,0 1 0,0 0 0,0 4 20,0 3 0,0-7 70,0 2 1,-10 5-60,-6 3-54,6 26 1,-8 12 35,10 32 0,-7 20 0,7 23 126,3 1 0,2-4 0,3-9 1,0-1-40,0 1 0,0-9 0,0 4-50,0 7 1,0-19-49,0 9-124,0-26 158,0 8 1,0-52 0,0-13 22,0-10 0,8-3 0,0 11 0,-3-1 86,-3 1 1,6-8 0,0-3-1,-3 0-174,-2 0 1,-3-4-1,0 6 1,0 4-54,0 2 1,0 2 114,0 1 181,0 10 36,0 13 0,0 64-111,0 21 1,0 10-1,-3-23 1,-2 3-21,-3 2 1,0 8 0,8-6 0,0 1 5,0 0 1,0 0-1,0-3-30,0 8 0,0-13-80,0-3-105,0-15-49,0-8 0,0-28 78,0-26 0,0-21 0,0-17 0,0 10-82,0 7 1,-2 3-16,-6-5 191,6 5 1,-11 18-16,5 31 1,3 28-1,-8 26 1,3 1 150,4 1 0,4-7 0,2 8 0,0-3 102,0 0 1,0 3 0,0-3 0,0 8 1,2-5-9,6-3-322,-5-5-230,17-23 0,-17-11 34,5-30-248,-6-1 331,9-17 119,-9 20 1,8 15 225,-10 22 1,0 1-40,0 14 0,0-8 256,0 8-149,0-21-199,0 23 258,0-25-178,11 27-4,-9-27 62,9 15-245,-11-29 131,0 9-7,10-1-440,-7-7-6,17 17 1,-17-7 457,7 10-173,-10 1 337,0-12-149,10 9-268,-7-8 588,7 0 26,-10-3 113,0 0-389,11-7-665,-9 18 389,8-19-589,-10 19 540,0-19 392,-10 9-276,-3-11-792,-10 0-17,0 0 811,0 0-747,-1 0 796,-9 0-776,7 0 23,-7 0 449,9 0 434,1 0 16,0 0-45,0 0 0,0 0-10,-1 0-44,1 0 20,10 0-14,-7 0 63,7 0-22,0 0 1,-8-11 145,8 9-135,0-8 205,-7 10-129,7 0-58,-10 0 32,-1 0-103,12 0 49,-9 0-150,8 0 165,-10 0-230,0 0 195,10 0-6,-8 0 15,8 0 3,-10 0-47,10 0 38,-8 0 51,9 0 12,-1 0-19,-8 0-83,18 0-2,-17 0 13,7 0-14,0 0 10,-8 0 2,19 0-2,-19 0 1,19 0 0,-19 0 1,18 0 0,-17 0 0,7 0 0,-10 0 0,-1 0 4,1 0 7,0 0-8,0 0-3,0 0-1,-1 10 124,-9-8-104,7 9 159,-7-11-107,9 0 25,1 0-16,0 0-39,10 0 16,-8 0-39,19 0 87,-19 0-211,19 0 96,-19 10 175,18-7 33,-17 7-73,-3-10-137,-3 0 1,-8 0 2,21 0 2,-18 0 3,16 0-140,-19-10-25,11 7 60,0-7 233,0 10-125,0-11 126,-1 9-92,12-8 169,-9 10-202,8 0-85,-10 0 79,0 0-114,-1 0 117,1 0-123,0 0 89,0 0-193,0 0 215,10 0-35,-8 0-8,8 0-32,-20-11 113,7 9-93,-8-19 127,21 18-87,-7-7 155,7 0 90,0 7-142,-8-7 88,19 10-243,-9 0 3,1 0-194,-3 0 156,0 0-70,-7 10 101,7-7 56,0 7 96,-8-10-57,19 0-6,-19 0-18,19 0-26,-19 0 11,18 0-89,-17 0 83,17 0-171,-18 0 168,19 0 40,-19 0 80,19 0-75,-19 0 1,18 0-35,-7 10 1,13-35 75,4-6 1,-4-8 136,5 0 1,-6 8 42,-2-7 0,0 7 19,0-8 0,0 8-66,0-8 1,0 9-11,0-9 0,0 8 23,0-8 1,0 8-132,0-7 1,0 14-1,0-7 1,0-5-1,0-5-94,0-5 1,0-1 0,3 1 0,2-1 0,3 1-1,0 0 1,-1-1 0,1 1 0,-3-1 0,0 1 0,1-1-1,1 1 1,1 0 0,0-1-190,-1 1 0,1 7 193,-8 0 0,0 1 0,0-9 1,0 1-66,0 0 51,0 9 0,0 12 0,0 25 1,0 23 2,0 16 0,0 7 1,0 3-1,0 5 127,0 8 0,0 0 0,3 5 0,2 5-52,3 0 1,10 8 0,-5-2 0,2-4 0,1-1 0,-1-6 0,0-5-1,-2-8 40,-2-5 1,4-3 0,-5 1-184,3-1 0,-5-7-172,8-1 114,-11-20 0,13-2-17,-10-32 0,-1-2 0,-7-20 0,0-4 129,0-1 1,8-14 0,0-5-1,-3-5 32,-3-3 1,-2-7-1,3-6 1,2-2-16,3-2 1,-4 35 0,0 0 0,-4-38 0,0 3 39,0 7 1,0 2 0,0 9 0,-3 9 73,-5 9-94,6 15 1,-16 10-1,10 28 1,0 29 151,-2 23 1,7 26 0,-4 11-1,5-41 1,1 3-37,1 4 1,0-1 0,0-5-1,0-1 1,1 5 0,1 1 0,0-4-1,1-1 62,0-1 1,2 0 0,2 1 0,1-1 0,2 43 0,3 0 81,5 0 1,-5-14 0,3-9 0,-1-13 428,-2-8-1185,-3-13 347,1-3 0,-9-33 0,9-15 0,-4-19 0,1-12 0,-3-6-328,-2-2 0,-3-18 330,0 3 0,0-14 1,2 0-1,3-4 105,3-9 1,-3 39 0,-2-2 0,-3 1 0,0 0-1,0-1 1,0 0 30,0-1 1,0 1-1,0 1 1,0 0 0,0 1-1,0 1 1,-1 2 0,-1 2 53,-5-41 0,4 3 0,-7 12-120,-1 4 141,-1 22 0,-1 39 0,5 41 0,5 29 26,3 28 1,0-35 0,0 1 0,0 6 0,0 2 0,0-1 0,0 0 46,0 0 1,0 0 0,5 4 0,1 0 0,1 0 0,1 0 0,1-2 0,0 1-1,-1-2 1,0 0 0,2-2 0,0 0 0,-2-1 0,0-1 0,1-3 0,2-1 5,13 44 0,-4-7 0,-2-18 9,-2-1 1,-3-2-821,2-5 437,6-26 0,-19-28 0,9-34 0,-4-15 0,1-11 0,0-22 0,-8-4 0,2-9 161,6-6 0,-7 42 0,1-1 1,2-2-1,-1-1 0,-1-2 1,-1-2 26,-1-2 1,0-2 0,1 1-1,1-2 1,0-4 0,1-1 0,1 2-1,0 0 20,-2 0 0,1 0 0,-2 2 0,0 1 0,-1 10 1,0 3-1,0-40 152,0 19-69,0 2 1,-7 39 0,-1 24 0,0 48-26,-2 44 0,8-23 0,1 5 1,-3 6-1,0 1 0,3 3 0,0 1 102,1-1 1,0 1 0,0 4 0,0 1 0,1-6 0,0 0 0,2-2 0,2 0-1,3-3 1,0 0 0,-2-3 0,1-1 0,0-2 0,1-1 0,1-3 0,0-2 122,1-4 1,1-1 0,12 35 0,-2-21 737,-6-12-778,6-18 1,-11-39 0,5-31 0,-4-26-452,-1-18 0,-7-7 0,7-11 0,-2 0 105,-1 0 1,1 39-1,0-3 1,-3-1-1,0-2 1,0-3-1,0-1 18,0-2 0,1-2 0,2-1 0,-1-1 0,-2-2 0,-2 0 0,0-1 0,-1 1-41,0 3 0,-1 2 0,-1 5 0,0 2 0,0 8 0,0 1-820,0-44 1015,0 17 0,-16 50 0,1 36 0,4 36 132,6 25 1,5 19 0,0-37 0,0 1 0,0 3 0,0 1-42,0-1 1,0 1 0,1 3 0,1 1 0,0 1 0,1 1 0,2 0 0,0 0-1,2 1 1,-1 0 0,0-3 0,1-1 0,2 2 0,0-1 0,-1-5 0,0-1 204,10 38 1,-5-9 0,0-16-270,-3-5 67,8-5-371,-5-21 0,2-26 0,-2-25 0,-3-22 0,-4-14 0,4-16 0,-2-16 0,-3-9 123,-4 37 0,0-1 0,1-1 0,-1 0 0,1-7 0,1-1 0,1 1 0,0-1 3,-1 0 1,-1-1 0,0 1 0,-1 1 0,-1 8 0,0 1 0,0 4 0,0 1 123,0-37 0,0 12 8,0 28 1,-8 11-1,-2 21 85,-3 30 1,8 45-1,-6 25 1,7-35-1,0 3 22,1 3 0,-1 1 0,-1 5 1,2 0-1,3-1 0,0-1 1,0-1-1,0-2 3,0-1 1,0-1 0,1-2 0,1 0 0,0 3 0,1-1 0,1-2 0,2 0 73,0-1 1,1-1-1,6 47 1,5-13 0,-5-10 163,-3-11 1,8-7-115,-2-11-492,-6-20 0,3-18 0,-8-34 0,3-18 0,-3-15 0,5-24 0,-2-4 0,-3-4 105,-2-7 1,0 44-1,1-2 1,1-7-1,1-1 1,-1 1-1,0 0 18,0 0 0,0-1 0,0-2 0,-2-2 0,-1 2 0,-1 1 0,1 0 0,1 1 32,1 5 1,0 2 0,0 2 0,-1 4 0,-3-18 122,0 9 0,0 40 68,0 35 0,-7 34 0,2 1 1,2 6-1,0 1 0,1 2-36,0 1 0,1 1 0,1 11 1,0 0-1,0-9 0,0-2 1,0 2-1,0 1 58,0 0 1,0 1 0,1-6 0,1 0 0,1 3 0,1 0 0,3-4 0,-1 0 40,0-3 1,1-2 0,2 0 0,0-3 0,2 38 0,-1-11-25,0-15 1,6-10-384,-9-6-4,11-10 1,-5-30-1,8-32 44,-6-23 1,-2-29 0,-7 6 0,1-10 131,-2-14 1,0 45 0,1-1 0,-2-7 0,-1 0-1,1-2 1,0 0-31,2 0 0,-1-1 1,-3-2-1,1 1 1,3 3-1,1-1 1,-2-1-1,0 0 35,-2 1 1,-1 1 0,-1 6 0,1 2 0,0-38-1,3 18 211,3 15 0,0 16-95,-8 2 1,0 31 0,-3 21 106,-4 36 1,4 49 0,-1-43 0,0 1 0,2 4 0,-1 1-100,-1 2 0,0 1 0,3-2 0,0 0 0,-3-4 0,0 0 0,2-1 0,1-1 106,1-1 1,0-2 0,4-1 0,0 0 0,4 40 0,0-1 327,2-6 1,-7-13-627,4-10 66,6-21 0,-10-7-69,4-42 0,4-10 0,-1-39 0,0-2-108,1-11 0,4-2 0,-5-16 0,1-5 105,-1-5 1,-2 43-1,0 0 1,-3 0-1,0 1 1,0-2-1,0-1 72,0-1 0,1 0 1,-1-3-1,0 0 1,-2 4-1,-1 1 1,2 5-1,0 1-44,1-40 1,-3 26 73,-2 2 1,0 33 187,0 37 1,-7 31 0,-1 56 0,5-44 0,1 1-35,0 6 1,1 1 0,1-5-1,0 0 1,0 4 0,0 0 0,0-3-1,0-2 81,0 45 1,0-44-1,0 0 1,0 39 0,3-2 77,5-11 1,-6-6-1,8-20-349,1-2-177,-9-13 0,11-21 6,-5-26 0,-5-15 0,4-26 0,-4-5 85,-3-8 0,8-13 0,-1-8 0,-1-4 106,-4-9 1,-2 46 0,0 0-1,0 0 1,0-1 0,0-1-1,0-2 9,0 2 1,0-1 0,0-2 0,0 1 0,-2-36 0,-4 13 5,-1 10 1,-11 23 0,2-2-61,-5 2 20,-2 10 470,0 11-100,0 2 48,10 19-434,3-9 35,10 1 1,10-5-170,5-16 1,-2 2-35,3-9 140,-11 9 136,5-15 1,-10 16 143,0-11 60,0 21 230,0-23-215,-10 26-174,7-19 173,-17 21-235,7 3-28,-10 10-237,-11 0 5,8-21 60,-17 6-162,17-19 455,3 11-253,12 10 293,1 3-60,7 10-28,-17 0 18,17 0-142,-18 0 56,19 0-237,-19 10 137,19-7 56,-19 7-9,8-10 95,-10 0 46,0 0-47,0 10 171,-11-7-51,8 7-59,-18-10-182,19-10 183,-19 7-82,18-7 157,-8 10-159,11 0-55,0 0 117,0 0-97,-11 0 0,6 0 42,-11 0-17,21 0 153,-23 10-119,25-7 17,-27 7 78,17-10-150,-18 0 12,18 0 57,-7 0 4,9 0-36,1 0-41,-10 0 97,-3 0 0,0-10 97,2 7-86,0-7 60,9 10-184,-9 0 59,11 0-14,10 0-6,-18 10 93,16-7-150,-29 7 48,18 1 1,-10-9-103,5 6 114,15-6 18,-25-2-2,26 0-13,-29 0-67,28 0 9,-15 0-85,19 0 108,-12 11 93,1-9-49,10 9 180,-7-11-183,17 10 259,-18-7-388,19 28 563,-19-16-250,19 29 0,-16-16-47,10 11 0,0-16 232,8 8-87,0-21 180,0 32-408,0-17 1,0 22 181,0-1 0,8-7-234,0 0 0,-1-16 49,-7 8 0,3-8-2,5 16 0,-6-8-14,6 7 1,-3 1-43,3 7 1,-6-7-92,6 0-83,-5-1 29,-3-1-539,0-4 117,0-20 155,0-3 448,0-41 1,0 3 0,0-26-1,0 5-19,0 2 0,0 1 1,0 0-1,0-1 4,0 1 1,0-3 5,0-5 0,-3-6-18,-5-9 1,3-1 22,-10 0 0,7 3 1,-5 5 35,3 8 1,0 13-59,2 2 375,5 11-11,-7 5-533,10 12 206,0 11-1015,10 21 0,-7 5 0,7 20 849,-10-10 0,0-2 1,0-11-1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9:07:50.676"/>
    </inkml:context>
    <inkml:brush xml:id="br0">
      <inkml:brushProperty name="width" value="0.34286" units="cm"/>
      <inkml:brushProperty name="height" value="0.34286" units="cm"/>
      <inkml:brushProperty name="color" value="#CC0066"/>
    </inkml:brush>
  </inkml:definitions>
  <inkml:trace contextRef="#ctx0" brushRef="#br0">1764 975 7858,'0'-10'2,"0"10"1,0 13 0,-2 10 0,-6 8 0,-5 5 126,0 0 0,-12 8 0,7-6 1,-1 6-67,-1 3 0,2-1 0,0-2 0,5-3 35,3-2 1,-1-8 0,6 5 0,-3-3 70,3-4 1,0-3-179,-3-3-41,6-10 0,-9-6 0,11-14 1,0-9-85,0-4 0,0-14 1,0-5-1,0-4-24,0-4 1,0-7 0,3-3 0,2 1 44,3-1 0,7-8 0,-4 6 1,-1 0 14,0 5 1,1 5-1,-6 5 1,2 5 316,-1 8-135,-4 5 0,-4 24 0,-6 15 1,-8 20 51,-4 21 0,-11 21 0,0 10 0,0 3 387,-3-3 0,9 3 0,-6-11 0,5-5-234,3-7 0,2-1 1,3-7-1,3-3-139,-3-5 1,5-8-1,0-17-361,2-1 1,4-13-18,7-10 0,0-21 1,0-17-1,0-4 85,0 4 0,10-14 0,5 6 1,6-3-85,2 0 1,1-8 0,-1-5 0,0-5 51,0-3 0,8-2 1,0-5-1,-3-6 41,-2 1 0,-3 5 0,-2 12 0,-3 8 124,-2 8 1,-11 8-1,2 18 101,-4 0 1,-3 20 0,-3 16 0,-7 18 201,-13 15 1,0 27-1,-11 4 1,3 11-22,0 4 0,12-43 0,0 0 0,2-1 0,0 0 0,-16 39 90,-1-4 1,3-8 0,8-11 0,0-7-280,-1-8 1,4 0 0,2-18-86,2-3 0,9-12-212,-9-8 0,11-8 1,-3-8-1,6-10 45,2-11 1,10-4 0,3-8-1,2 2-37,1-2 0,7-14 0,8-4 1,-3-3 19,-2 0 1,5-7 0,0-11 0,-3-3-22,-2-4 1,-3 4 0,1 3 0,-4 8 12,-4 13 0,2 10 0,-11 10 185,-1 8 1,-6 18 0,-8 18 0,-8 24 271,-4 22 0,-14 24 1,-2 13-1,17-42 1,-1 1 6,1-2 0,0 2 1,1 6-1,0 0 1,-21 37-1,5-2 44,1-8 0,7-8 0,-5-5 1,5-2-116,3-3 0,8-13 0,2 0 0,0-11-632,0-4 0,5-6-752,-7-12 926,10-6 0,-6-23 1,11-10-1,3-13 79,5-8 1,5-13 0,10-5 0,0-5 10,0-2 1,11-19 0,-16 41 0,0-2 0,1-2 0,1-1 44,-1-3 1,0-1 0,-1 5 0,0-1 0,2 2 0,-1 0 0,-3 2 0,-1 0 35,11-45 1,-6 21-1,-2 10 1,-5 13 57,-2 11 0,-6 14 0,-13 22 16,-7 15 1,-6 15 0,-5 29-1,-5 13 342,-7 12 1,-4 8 0,21-43-1,1-1 1,1 1 0,-1-1-17,-1 1 0,1-1 0,-13 36 0,2-4 0,2-6-115,-2-2 1,13-11-1,-5-2 1,5-6-39,5-4 1,-5 2-1,8-18-650,-3-3 189,8-13 0,-6-7 0,11-16 1,3-10 127,5-10 1,5-8-1,10-11 1,0 1 73,0 0 1,3-19 0,2-5 0,6-4 27,2-6 1,0-3 0,-15 36 0,-1-1 0,-1 0 0,-2 0-86,17-44 0,-18 42 0,-1 2 1,8-32-1,-2 5 19,-6 13 1,-4 21-1,-14 12 327,-5 11 0,-7 23 1,-19 29-1,-10 28 5,19-20 1,-1 4 0,-6 4 0,-1 3 0,3 4 0,1 2 0,-1-1 0,1 0 3,1 0 0,2 0 0,1-6 1,1-1-1,1-4 0,2-1 0,-18 36 101,8-2 0,5-15 0,3 2 1,0-8-275,0-7 0,7-6 0,3-7-435,3-8 0,2-18 327,8-13 0,3-13 1,5-21-1,7-10-289,6-7 1,2-14 0,3 3-1,2-5-82,3-2 0,10-11 0,-2-3-28,5 1 369,-21 32 1,0-1 0,1 4-1,-1-1 1,0-8 0,0-2-1,-1 4 1,0 0-47,-2 3 0,-1 1 1,11-35-1,-14 13 1,-8 15 168,-6 19 1,-7 14-1,-8 22 225,-10 25 0,-16 26 1,-2 36-1,17-36 0,-1 0 3,-2 2 1,0 1 0,-1 4 0,2-1 0,3-4 0,2-1 0,1-1 0,1 0 167,3-1 1,1-1-1,-16 36 1,6-8 0,4-8-151,0-6 1,8-9-1,-2 0 1,-1-9-249,4-4 0,1-18 1,9-1-59,-6-7 0,5-8 0,-4-12-422,4-9 0,11-7 1,2-10-1,3-11 259,5-8 1,10-20 0,6 0 0,-1-6 97,1-2 1,-14 33 0,1-1 0,-1 1 0,-1-1-1,2-3 1,-1-2-103,-1-2 0,1 0-572,2 2 0,0 2 701,3-41 1,6 14 0,-15 19 0,-6 10 45,1 8 0,-22 28 1,-4 18-1,-19 39 110,-10 36 0,16-27 0,0 5 0,-3 7 0,0 1 0,-1 0 0,-1 0 351,2-4 1,0-1-1,6 1 1,1-2 0,6-9-1,0-2 1,-15 44-28,4-13 0,4 2 0,1-20 1,1-5-239,0-5 0,8-9 1,2-4-334,2-8 1,1-8 0,5-10-126,-3-13 1,3-20-1,10-19 1,5-8-75,3-7 1,5 3 0,11-11 0,4-5 156,3-8 1,3-8 0,-16 36 0,0-1-61,1-2 1,-1 0 310,0-3 0,0 0 0,0-7 1,-2-1-1,0 2 0,-1 2 0,-1 2 1,-2 1-194,0 0 0,0 2 0,11-30 0,-12 5 0,-8 20 277,-6 16 1,-4 10-1,-6 18 215,-8 13 0,-12 23 1,-6 26-1,-4 21-95,13-26 0,1 2 0,1 5 1,-1 1-1,-3 6 0,0 0 0,2 0 1,1 0-35,0 0 0,2 0 1,3-5-1,2 0 1,0-1-1,0-1 1,2-2-1,2 0 25,-10 44 0,-6-5 0,16-19 0,-2-2-206,-1-5 0,11-15 1,-2-17 55,4-4 0,3-18 1,0-13-464,0-16 1,10-28-1,6-5 1,4-10-439,4-6 486,-1 0 0,3-10 1,5-5 119,7-5 1,-17 40-1,-1-1 1,1 0-1,0-1 1,-3 1-1,0-1 32,-1 0 1,-1 1 0,15-39 0,-10 15 0,-6 13 227,-7 16 0,-8 20 0,-8 21 0,-10 12 82,-10 17 1,-8 22 0,-13 26 0,23-29 0,0 2 71,-1 3 0,0 2 0,-1 3 0,2 0 1,4-5-1,0-1 0,-19 41 298,2-6 0,11-4 0,-6-9 0,6-2-273,5-5 0,-6-5 0,16-13 0,-2-6-230,0-7 0,9-5 10,-1-3 1,4-12-1,3-11 1,0-16-498,0-12 0,10-11 0,6-15 0,4-10 261,4-11 1,9-8 0,-14 36 0,1-1-1,1-2 1,2-1-129,1-2 1,-2-2-574,-4-1 0,0-1 833,4-1 1,0-1 0,-5-1 0,0-1 0,2 3 0,0 0 0,-3 6 0,-1 1 0,8-39-1,-7 18-423,-8 15 735,-6 13 1,-15 47 0,-10 20-1,-10 28 48,-3 22 1,-8 12 0,24-37 0,1 2-1,-2 0 1,-2 0 26,0-1 1,0 0 0,3-2-1,1-1 1,-17 39 0,2-5-29,6 0 0,2-15 0,3 2 0,2-8-123,6-8 1,-3-9-1,8-9 1,-1-4-511,1-9 115,2-12 1,8-8-1,3-18 1,5-10-3,7-11 0,6-8 0,4-7 1,4-10 42,2-11 1,10-5-1,-5-8-50,0 3 572,8 0 1,-21-5 0,3 7 0,-10 14-520,-6 12 1,-2 18-1,-8 9 259,0 4 0,-3 23 0,-7 13 1,-11 19 114,-7 17 0,-11 14 0,5 14 0,1 1 514,-1-8 1,3 3 0,8-8-1,0 2-350,0-2 0,2-8 0,3-13 0,5-4-143,3-4 1,-6-2-783,9-8 366,-1-10 1,8-15-1,0-22 1,0-12-69,0-8 0,10-5 0,6-5 31,4-8 90,4-5 0,-1-2 0,0-1 0,0 0-160,0 1 0,-7 9 0,-3 6 143,-3 5 0,-5 16 361,-12 10 1,-6 30 0,-11 24 0,1 13 13,0 10 0,-5 3 1,2 7-1,5-4 392,1-3 1,7-3 0,0-10 0,0-6-214,0-7 1,8-5-1,-3-3-330,6 0-230,2-10 1,0-5 0,0-16 0,0-7 83,0-6 0,10-12 1,5-6-201,6-5 209,2-2 0,3-1 0,2 1 0,6-3-39,2-5 1,-8 2 0,3-7 0,-7 2 2,-9 6 0,3 12 0,-8 8 79,3 5 1,-8 8 179,3 10 0,-23 29 0,-9 25 267,-1 3 1,-1-7-1,3-6 1,-1 0-59,1 0 0,3-8 1,2 3-232,2-5 1,8-5-251,-7-6 1,10-7 98,-3-16 1,5 3-1,6-11 1,5-4-27,7-9 1,6 4-1,2-9 1,3 3-90,5 0 0,-3-7 1,11 4-1,0-2 111,-3-5 0,0 5 0,-8 0 1,3 2 44,-3 6 1,-2 2 0,-3 5-73,1 6 0,-1-3 364,0 10 1,-8 0 0,-2 11 0,0 2 245,0 3 1,-5 10-358,7-3 0,-2-2 1,5 0-17,-2-3 1,-8 1-1,7-6-179,3 3 1,3-1-1,2-7 22,0 0 1,0 0 0,1 0 0,-1 0 10,0 0 0,0 8 0,-2 2 0,-3 1-6,-3-1 1,-2 8-1,5-3 1,-5 6 30,-3 2 1,9-2 0,-7-3 0,4-5 7,-1-3 1,1 6-1,7-6-22,0 3 0,0-8 0,1 3-30,-1-6 0,0-2 1,0 0-9,1 0 1,-9 0-99,0 0-24,-9 0 0,1 0 123,-14 0 1,-6 0 0,-10 0-1,-1-2-50,1-6 0,-3-2 1,-2-8-1,-3 0-4,3-8 0,-8 3 1,-1-8-1,-1 5 13,-1 3 1,3 7-1,-5 3 1,2 0-24,-2 1 1,7 6 0,1-1 0,2 4 94,0 3 1,0 3 0,8 4 0,-1 6 13,1 0 1,3 8 0,2-6 35,2 6 1,11 2 0,-3 0 258,6 1 1,2-9 0,0 0-186,0 4 0,2-9 0,3 0 1,6-2-96,2 0 1,2-1 0,8-7-78,0 0 0,1-2 0,1-3 1,4-6-6,2-2 1,0-2 0,-8-8 0,0 0-98,0-1 1,-7 1-1,-1 0 1,1 0-108,-3-1 0,-3 9 254,-10 0 0,0 12 0,-3 6 20,-4 17 1,-6 11-1,-10 10 1,-1-2 236,1 2 0,0-7 1,2-1-1,3-2-85,3 0 0,7-2 1,-5-11-5,3-3-237,2-10 1,8 3-1,3-16-77,4-7 0,-1-3 0,9 0 0,3 2 27,3-2 1,2-2 0,0-4 0,3 1-52,5 0 1,-5 0-1,5 0 1,-6-1-28,-1 1 1,7 8-1,-1 2 129,-1 2 1,-3 4-1,-3 7 278,0 0 0,-7 7 0,-4 4-59,-1 2 0,7 2-34,-3 8 0,-2-7-78,3-1 1,-9-7-55,9 7 1,-1-9-23,9 1 1,-9 4-3,0-4 1,-9 4-959,1-4 1003,-4-4 0,-13-13 0,-3-16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9:08:01.204"/>
    </inkml:context>
    <inkml:brush xml:id="br0">
      <inkml:brushProperty name="width" value="0.34286" units="cm"/>
      <inkml:brushProperty name="height" value="0.34286" units="cm"/>
      <inkml:brushProperty name="color" value="#CC0066"/>
    </inkml:brush>
  </inkml:definitions>
  <inkml:trace contextRef="#ctx0" brushRef="#br0">1811 952 7555,'0'-23'409,"0"0"-378,0 0 428,0 10-321,0 3 0,3 10 1,2 2 90,3 6 0,-1-3-31,-7 10 1,0-7-206,0 8 1,3-9-48,5 9 83,-6-11 1,9 8 39,-11-5 0,0 5-8,0 10 1,7-8 0,1 1 38,-3 2 0,-2-5 1,-3 2 0,2-7 76,6 7-104,-5-9 0,7 6-30,-10-4 1,0-3 34,0 11 1,0-1 6,0 8 1,0-7-69,0-1 0,0-7 7,0 8 0,0-9 6,0 9 1,0-8-13,0 7 0,0-7-30,0 7 0,-3 1 27,-4 7 0,4-8-8,-5 1 1,6-8-6,2 7 1,0-7 70,0 7 1,0-7 18,0 7 1,-3-7 0,-2 8 5,-3 2 0,1-5 31,7 2-105,0-10 1,0 8-1,-3-8-3,-5 3 0,6 2-4,-6-2 1,5-3-18,3 11 1,-2-11-4,-6 3 0,5-3-6,-4 3 0,2-6 27,-3 6 0,5-3-21,-4 3 6,4-6 0,0 9-1,-4-11 0,4 2-8,-5 6 1,3-5-2,-3 4 7,6-4 0,-19 7 0,16-7 0,-10 4 0,9-1 10,-1 1 1,2-4 12,-3 5 0,5-3 1,-7 0-11,0 3 2,7-1 1,-7-4 0,7 2 178,-5 3-150,6 0 1,-8-6-1,7 3 78,-5 3-25,6 0-61,-9 2 0,9-7-44,-6 5 0,5-3 80,-4 2-72,4-4-25,3 7-17,-10-10 0,7 3-1,-5 5-26,-4-6 0,6 9 68,-9-11 0,7 0-42,-7 0 0,10 2-74,-3 6-7,-5-6 106,0 9 1,-2-11 18,-1 0 0,8 0-1,-7 0 0,10 2 39,-3 6-28,-5-5 0,8 7-7,-11-10 14,11 0 0,-8 8 27,6-1-33,4 1-4,-18-8 1,19 3-1,-8 2 24,-1 3-31,9-1 0,-11-7 5,5 0 1,3 3-20,-11 5 7,11-6 0,-8 9 10,6-11 19,4 0-21,-18 0 0,16 0-4,-10 0 8,10 0 0,-8 0 0,8 2 19,-3 6 1,-2-6 28,2 6 1,3-5 61,-11-3-102,11 0 1,-8 2 15,5 6 0,3-5-100,-10 4 118,10-4-36,-16-3 1,16 0 2,-11 0 1,9 0-56,-9 0 1,8 0-22,-7 0 0,7 0 29,-7 0 0,7 0-3,-7 0 58,9 0-18,-14 0 1,15 0 0,-8-3-22,2-4 0,1 4 1,5-7-22,-3-1 1,-10 6 16,3-10 0,2 10 2,-3-3 0,9 5 26,-9 3 0,8 0-1,-7 0 0,7 0 2,-7 0 0,7-7-8,-8-1 0,9 0 4,-9 8 1,8 0 88,-7 0-37,10-10 1,-8 7-20,5-4 0,3 4-35,-10 3 1,9-3 0,-4-2-10,0-3 1,5 1-22,-11 7 15,11 0 0,-8 0 10,5 0-9,6-11 11,-19 9 0,16-16-1,-10 10 1,9-2-6,-1 2 1,-4 3 1,4-11 0,-4 11 0,6-5-10,-3 0 1,-2 4-7,2-9 0,6 7 0,-9-5-8,1 3 0,8 0 29,-6 2 1,3 5-12,-3-4 19,5-6 1,-10 8-6,6-11 1,2 11-2,-11-3-3,11-5 0,-8 11 0,8-9 0,-3 1 0,0 8 0,8-11 0,-2 7 0,-6-1 0,5-4 0,-4 4 0,-4 2 0,4-11 0,-4 11 0,6-5-3,-3-1 0,-2 6-5,2-10 1,6 7-1,-8-5-16,-1 3 1,9-1 12,-6 4 1,3 4 0,0-7-2,-3-1 1,0 6 33,8-10 1,0 7 0,-2-5-3,-6 3 0,3-8-18,-11 2 0,11 3 1,-3-2-4,6 10 1,-1-13 0,-2 7-7,-3-1 1,1 4 6,7-8 0,0 9-2,0-9 0,0 8 1,-3-4-3,-5 1 4,6-7 0,-9 13 0,11-10 1,0 7-1,0-8 1,0 9 2,0-9 1,-7 8 6,-1-7 1,0 7-10,8-7 1,0 7-2,0-8 1,0 1-6,0-8 1,0 7 0,-2 3 0,-6 3 1,5-8 1,-5 3 1,6 2 0,2-3 0,0 8 4,0-7 0,0 7-1,0-7-2,0-1 0,0 1 0,0-1 1,0 9-11,0-9 0,0 8-40,0-7 1,0 7 28,0-7 1,0 7-1,2-5 12,6 3 1,-5-1 14,5 4 1,-6 2-6,-2-11 1,0 8 12,0-7 1,3 2 82,4-2-30,-4-6 0,10 11-8,-5-6 0,-6 3-50,6 6 0,-5 1 0,-1-7-13,6 3 0,-6 0-13,6 2 1,-3 6-1,0-9 7,3 1 1,0 5 1,-8-11 8,10 11 0,-7-8 0,7 8 6,0-3 0,-7-2 24,5 2 0,2 3 43,-2-10 1,2 9 7,-2-1 1,-3-4 1,10 4 0,-7-1-14,8 8 1,-9-8-73,9 0 1,-11-2-14,3 2 1,2 3 33,-2-10 0,7 7 32,-7-7 1,2 9 10,-2-1 0,-3 4 0,8 1-15,-3-6 0,1 5-53,-3-5 1,-3-2 14,10 2 1,-7-2-34,7 2 0,-7 6 89,8-6 0,-9 3-6,9-3 0,-8 6-35,7-6 0,-7 5-16,7 3 1,-7 0 21,7 0 0,1 0 37,7 0 1,-7 0-29,-1 0 0,-7-7-1,7-1 1,-2-3-81,3 4 3,4 4 106,-7-7 0,3 10-23,-1 0 1,-10-3-1,6-2 39,-1-3-33,3 1 1,2 4-50,1-5 1,-3 3-48,2-10 1,-2 10 60,-5-3 0,-3 5-6,10 3 0,-9-2 0,4-4 2,0-1 1,-5-1 20,11 8 0,-8 0-1,7 0 0,-10-3 0,5-2 21,1-2 0,-6-1 7,10 8 0,-7 0-4,8 0 0,-9 0 3,9 0 0,-8 0-41,7 0 1,-7 0-32,7 0 0,-7 0 23,7 0 1,-7 0-28,8 0 0,-9 0 11,9 0 1,-8 0 5,7 0 0,-7 0 1,7 0 1,-7 0-15,7 0 0,-7 0-44,8 0 0,-9 0 15,9 0 50,-1 0 1,9 0-1,-1 0 1,-8 0 0,-2 2 10,-3 6 1,9-5-14,-4 4 0,-2-4 1,0 0-6,-3 4 0,0-4 0,-2 5 0,-3-6-3,11-2 1,-8 8-1,7 0 1,-2 2 2,2-2 0,6-6-18,-6 6 19,-4 5 1,7-8-9,-10 11 1,7-9-9,-7 9 1,7-8-12,-7 7 1,0-7 0,-6 5 22,6-3 1,-5 0-1,7-5 4,0 3 1,-5 8 1,11-9 0,-11 11 3,3-2 0,2-3-7,-2 2 1,0-7 0,-6 5 0,6-3 1,-6 1-22,6-4 1,-3 6 17,3 10 0,-5-7 5,4-1 1,-4-7 0,0 5-1,4-3 0,-4 1 0,5-4 1,-3-4 2,2 5-4,-4 5 1,10-3-1,-5 5 0,-6 6 0,6-6 0,-3-4 0,0-1 0,3 0 0,0-5 0,-8 11 0,2-8 0,6 7 0,-5-7 0,4 7 0,-4 3 0,0-5 0,4 3 0,-4-1 0,5 8 0,-6-7 0,-2-1 0,0 3 0,0-5 0,3 0 0,2 0 0,3 0 0,-1-5 0,-7 7-4,0 3 0,0-5 0,0 3-15,0 2 1,0 2-114,0 4 1,0-1 11,0 0 1,0 0 36,0 0 0,0 1 1,0-1-33,0 0 0,0-7 0,0-1-162,0 3 0,0 3 18,0 2 1,0 0 42,0 0 1,0 1-113,0-1 0,0 0 99,0 0 0,0-7 59,0-1 0,-7-7 227,-1 7-45,0-10-135,8 16-36,0-18 102,0 7 0,8-20 1,0-6 18,-3-4 1,0-4 0,0-1 0,3-4-1,-3-2 1,-2-2 0,-3 2-1,0-8-95,0-5 1,0 6 0,0-4 0,0-2 129,0 1 1,-3-9 0,-2 13 0,-5-2-34,-3 2 1,8-2 0,-6 10 26,1 3 1,0 2 107,-6 3-34,6 10 0,10 5 0,0 16 2,0 7 0,0 16 0,0 8 0,-3 5 21,-5 2 0,6 11 0,-6 5 0,6 5-9,2 3 1,-8-8 0,0-1 0,3 1 91,2-2 0,3 4 0,0-7 1,0-3-83,0-5 1,0 0 0,0-18 0,0-3 97,0-2 0,0-3-97,0 0-667,0-10 1,-2-2 405,-6-11 0,5-3 0,-4-5 1,4-7 72,3-6 0,0-12 0,0-6 0,0-5-99,0-2 1,0-3 0,0-5-1,0-6 61,0 1 0,0-8 0,0 3 0,3-9 32,4-4 0,-4 2 1,5 11-1,-6 4 38,-2 4 1,0 1 0,0 12 0,0 4 88,0 8 97,0 5 0,-2 18 1,-3 16 100,-3 21 1,-10 14-1,2 12 1,-2 6-9,3 7 0,-6 4 0,8 3 1,-2 2 46,-1-2 1,11-3-1,-5-2 1,2-1-144,0 1 1,1-11-1,7-2 1,0-6-87,0-4 1,0 2-1,0-18 1,-3-3 9,-5-2 0,6-11-499,-6 1 0,6-14 1,2-2 191,0-12 0,0-19 0,0-8 0,0-5 69,0-2 0,0-11 0,0-5 0,2-5-6,6-3 0,-6-7 0,9-3 0,-4 0 36,1 0 0,3 3 0,-6 7 0,2 6 31,-1 10 1,-4 2 0,-2 21 131,0 3 0,-2 12 1,-6 11-1,-5 13 261,0 15 1,-8 21 0,3 23-1,-5 10-98,0 8 0,6-35 0,0 1 0,-1 37 1,0-1 484,-2 4 1,7-4-1,0-2 1,0-7-340,0-6 0,8-5 1,-3-5-1,3-11-283,-3-9 1,6-9-295,-6-10 1,5-12 0,3-11 0,0-16 58,0-12 0,0-8 1,0-11-1,0 1-47,0-1 1,3-14-1,5-6 1,5-3-20,0-5 1,7-2 0,-4-3 0,4-8 139,3-2 1,-11 37 0,0 0 0,11-42 0,-12 46 0,1 0 12,11-47 1,-10 1 0,-5 18 0,-5 4 127,-3 9 0,0 17 26,0 17 0,-13 22 0,-8 23 1,-10 32 134,-5 22 1,20-21 0,1 2 0,-3 6 0,0 2 0,0 1 0,0 0 55,-1 6 0,2-1 0,2-2 0,1 0 1,-1 0-1,-1 0 0,4-5 0,1-1 22,3-5 0,1-1 0,-3 3 0,2 0 0,0 32 0,0-8 18,-2-10 1,7-13 0,-4-15 0,4-8-506,3-5 1,-3-13-72,-4-6 0,4-22 1,-5-11-1,6-7-11,2-9 0,7-9 0,4-6 0,2-2 7,5-6 0,2-10 0,4-7 0,-1-6 102,0-7 1,-8 44 0,1 1 0,0 2 0,-1 1 0,11-46 17,-8 10 0,-5 11 0,-8 10 0,3 11 131,-3 10 1,-5 10 0,-8 15 0,-8 14 258,-4 14 1,-3 17 0,-1 25 0,-1 10 154,-6 11 1,5 13-1,11-40 1,-1-1 0,-12 44 101,-3-1 1,7-8 0,-1 1 0,7-3-160,0-5 1,7-3 0,1-5-1,2-5-227,0-8 1,1-8-1,7-7 1,0-8-591,0-5 0,-3-13 218,-5-6 0,6-14 0,-6-11 0,8-8 98,8-5 1,-6-13 0,9-2-1,-1-14 21,5-7 0,6-5 1,2-8-1,1-10 76,-13 41 0,1 0 1,3-6-1,1-1 1,-1 2-1,1 0 1,-3-2-1,-1 1-9,-2 0 1,-2 1 0,2 3 0,-1 2 0,-2-36 0,-2 10 82,-2 11 0,-3 9 79,0 17 1,-10 20 0,-8 28-1,-8 29 168,-5 25 0,-3 19 0,20-34 0,0 2 0,-2 3 0,1 0 114,1 3 1,0 0 0,1 0 0,0-1 0,1 0 0,1-1-1,-1-3 1,0-1 183,-11 45 1,8 2 0,2-13-1,0 0-283,0-8 0,5 6 0,-5-21 0,1-8-125,-1-10 1,5-3-491,-7-10 0,9-13 1,-1-18 3,4-13 1,3-18 0,0-7-1,3-9 49,4-7 1,6-5 0,10-11-1,1-2 183,-1-6 1,3-4 0,-11 35 0,1-1 0,2-1 0,2 0 58,2-1 1,0-1-1,-2-4 1,-1-1-1,-1 3 1,0 0-1,-2 0 1,-1 1-44,-4 1 0,-2 1 0,12-35 1,-13 8-1,-3 10 24,-2 12 1,-3 4 0,-3 22 281,-5 9 0,-5 20 0,-12 26 0,-4 20 133,-2 21 0,-10 23 0,21-35 0,1 1 1,-1 3-1,-1 1-36,2 2 0,-1 0 1,0 0-1,-1-1 0,4-2 1,1-2-1,0 0 0,1 0 111,2-3 1,0 0-1,-2 1 1,2-1 0,-3 38-1,-2-7-230,3-2 1,-6-21 0,8-3 0,0-15-425,5-13 278,-5-5 0,11-24 1,-6-12-1,8-16-521,8-12 0,2-17 0,11-6 1,-1-7 221,6-1 0,5-11 0,0-8 0,-12 41 1,1-1 121,1-2 1,2-1-1,0-4 1,0-1-1,0 2 1,0 0-1,0-2 1,-2-1-1,0-1 1,0 0-71,-1-1 0,-2 1 0,0-37 1,0 15 133,-5 21 0,-10 7 0,2 21 0,-10 6 281,-11 6 0,-7 25 0,-5 25 0,-6 23 135,-2 18 1,-10 13-1,19-37 1,0 2 0,1 1-1,3 1 43,2 1 0,0 0 1,0-4-1,1 0 1,4 1-1,1 0 0,-13 43 86,2-8 1,3 3 0,0-11 0,2-4-113,5-9 1,4-10 0,6-15-462,-1-8 0,-4-8 1,6-10-257,-3-13 1,1-21-1,7-20 1,0-10-36,0-11 0,7-5 1,4-6-1,2-4 186,5-8 0,10-5 0,-11 42 0,0 0 0,-1-1 1,1 0 91,0-1 0,0 0 0,2-4 0,0-1 0,-3 5 1,-1 0-1,14-46-31,-4 9 1,-12 12 0,-5 21-1,-5 15 223,-3 11 1,-6 23-1,-6 20 270,-12 29 1,-14 36 0,18-32 0,1 2 0,-2 2 0,1 2 16,0 0 0,1 2 1,-2 6-1,1 0 0,3-6 1,0-1-1,1-2 1,1 0 65,2-4 1,1 0 0,-17 46-1,16-17 1,-2-4-143,-1-1 0,3-17 0,-2-9 1,7-14-1242,6-7 658,-9-13 0,9-13 1,-6-18-1,8-8 54,8-5 1,5-13 0,7 0 0,1-12-101,2-11 0,-5 0 1,16-18-1,-3-3 228,0-2 1,-15 40-1,-1-1 1,-3 0-1,-1-1 1,1 1-1,-1 1 1,0 1-1,-1 0-110,5-41 1,-5 23-1,-10 8 310,0 15 0,-2 13 1,-6 15 73,-7 9 1,-6 17 0,-5 16 0,-5 18 116,-7 15 0,1 21 0,-1 10 0,18-41 0,1 0 183,1 0 0,0 0 1,-3-1-1,1 0 0,-11 42 1,2-5 43,4-8 1,9-4 0,1-6 0,-1-6-360,3-6 0,-5-9 1,11-7-33,1-8 1,4-13 0,-1-5-453,-5-3 0,6-20 0,-6-16 0,8-8-50,8-7 1,-3-5 0,11-9 0,2-6 117,2-6 1,3-11 0,3-4 0,3-6 136,-14 41 0,1-1 0,3-2 0,0 2 1,12-45-1,-5 2-42,-8 6 1,0 8-1,-10 15 1,-3 11 126,-2 9 0,-6 16 0,-5 19 27,-7 12 1,-14 16 0,-4 33-1,-1 8 744,1 5 0,-6 13 0,8 5 1,3 2-8,2-2 1,5-2-1,3-11 1,5 0-319,3-5 0,2-12 1,8-1-1,0-8-180,0-7 0,0-13-534,0-11 0,0-12 0,0-6 26,0-18 0,0-12 1,0-13-1,0-3-9,0-6 0,8-4 1,2-11-1,3 1 55,5-1 0,0-7 1,-2-1-1,-6 6 69,1 8 0,-9 7 0,6 13 0,-6 6 148,-2 7 1,-2 15 0,-6 14 339,-7 14 1,-14 17-1,-4 25 1,-1 8 209,1 5 0,-1 2 1,6 1-1,-3-3-96,3-5 0,9-5 0,4-11 0,0-2 161,2-5 0,-5 2-557,10-10 1,0-8-174,8-7 1,0-22 0,3-1 0,2-14-78,3-10 1,10 3 0,-3-11-1,6-2-27,2-3 1,0-5 0,0-3 0,1-2-55,-1 3 1,-3-6 0,-2 5 0,-5 9 134,-2 9 0,-4 8 318,-7 3 1,0 13-1,-2 10-73,-6 13 1,3-1 0,-8 4 500,3 2 0,-1 0 1,6 0 62,-3-2-536,1-11-96,7 5 1,10-25-14,6-1 1,2-10 0,0 11 0,-3-6-74,3-2 0,3 0 0,2 0 0,0-1 32,0 1 1,-2 0 0,-3 0 0,-2 0-20,2-1 0,2 1 181,3 0-64,1 0 1,-1 7 0,-2 1-1,-3-1-4,-3 3 1,-2 1 0,5 6 0,-5-4 33,-3-3 0,8 5 1,-2-7-29,4-3 0,-4 5 33,-1-2 1,1 9 29,7-1 0,-8 4 0,-2 6-38,-2 4 0,4-1 0,-5 9 54,3 3 1,0 3-1,5-1 1,-5-2-11,-2-2 0,7-8 0,-3 4-81,6-1 0,2 4 1,0-7-12,0-3 1,0 5-1,1-2 11,-1-3 0,-8 6 1,1-1-32,2 3 0,-5 2 0,0 9 0,0-4 5,-1-4 1,-6 4 0,4-7 0,-2 3 16,-1-1 0,4-7-27,-4 7-424,-4-9 0,5 1 315,-16-14 1,3-6 0,-8-11 0,0 1 33,0 0 1,-2 0-1,-8 0 1,-1-1 81,1 1 1,0-5 0,0 2 0,-1 5 27,1 1 0,0 7 0,0 0 0,0 0-46,-1 0 1,1 8 284,0-3 1,0 8 6,0 8 0,10 5 1,5 10 79,5 0 1,3-7-1,3-1-200,5 3 1,5 0 0,10-2-1,0-6-111,0 0 1,0-7 0,1 5 0,-1-6-76,0-2 1,0 0 0,0 0 0,1 0-83,-1 0 1,8 0 0,0 0 0,-3-2 23,-2-6 1,-11 3-1,1-8-161,2 3 185,-8-8 0,1 12 1,-14-6 78,-5 1 0,3 4 0,-10 4 1,-3-2 20,-3-3 1,-5-7 0,-2 4 0,-3 1-16,2 0 1,4-1 0,1 6-1,1-3 8,0 3 1,0 3 24,0 2 0,2 2 0,6 6 154,7 7 0,5 6 0,6 2-100,5 1 0,4-1 0,12-3 0,-1-2-10,0-2 0,0-11 0,0 3 0,1-6-65,-1-2 1,0 0 0,3 0-58,5 0 1,0-10-1,2-3 1,-9-2-78,-4-1 1,-7 3 0,0-5 0,-3 3-7,-5-3 0,-2 5 1,-3-3-1,-3 1 64,-4 2 0,-4 0 0,-9 8 0,-1-3 38,-5 3 0,-5 2 1,3 3-1,-6 0 152,-2 0 0,5 0 0,-5 0 0,3 0-13,4 0 1,-4 3 0,2 2 0,3 3-21,2-3 0,5 0 0,3 0 0,5 6 86,3 2 0,2 2 1,8 8-51,0 1 1,3-1 0,5 0 0,7 0-81,6 0 1,2-7 0,3-1 0,2 1-26,3-3 0,2 5 1,-4-11-1,4-1-26,3-4 0,-5-2 1,8 0-1,0 0 22,-3 0 1,-3 0 0,-9 0-1,-1-2-194,0-6 0,0 3 86,0-11 0,-7 9 1,-3-9-78,-3-2 1,-5-3 0,-12-2 67,-9 0 0,-12 0 0,-3 0 0,0-1 24,-3 1 1,6 8-1,-11 2 1,-2 2 92,-3 6 0,0 3 0,3 2 31,2 0 0,3 0 0,-5 2 0,5 6 82,2 7 1,6 6 0,13 5 0,7 2 87,5 3 1,3 0 0,3-8-1,2 3-113,3 5 1,17-5-1,-1 5 1,4-8-20,6-7 1,-1 2 0,8-8 0,-2 0-90,2 0 1,-5-2-1,3-8 1,0 0-82,-3 0 1,5-8-1,-10-2 1,-3-3-26,-2-5 1,-10-2 0,-3-6 0,-3-3-23,-5-1 0,-2-4 0,-3 3 0,-3-5 0,-5 0 1,-5-5 0,-10 10 0,-3 0 25,-5-3 0,3 16 0,-11-5 0,1 5 94,2 5 1,-8 3 0,5 10-1,-5 0 50,-2 0 0,-1 0 1,4 2-1,1 3-61,4 3 1,2 8-1,-6-6 1,6 3-48,3 5 0,4-5 0,11 0 1,3 0-151,-3-1 0,7-4 194,4 8 1,7-1-10,7 8 0,6-2 0,11-6 1,-1-7 117,0-5 0,0-3 0,0 0 1,1 0-187,-1 0 1,0-3 0,0-5 9,0-7 0,-7-3 0,-3 0 0,-3 2 91,-5-2 1,-2 5 0,-3-2 0,-3-3-8,-4-3 0,-4 6 1,-7 2-1,3 3 56,-3 4 0,-3-4 1,-2 2-1,-3 3 199,-5 3 0,5 2 0,-5 0 0,6 0-163,1 0 1,1 2 0,0 6 0,0 7 0,-1 6 1,1 2-1,3 0 1,2 1-25,2-1 1,8 0-1,-5 0 34,3 1 1,2-9-74,8 0 1,3-7 0,5 5-43,7-3 1,6-2 0,2-8-1,0 0-73,0 0 0,1-8 1,1-2-1,4-3 6,2-5 1,0 5-1,-8-2 1,-2-3-82,-6-3 0,3-2 0,-10 0 96,-3-1 1,-2 1 0,-3 0 76,0 0 0,-3 2 0,-5 6 0,-7 7 22,-6 5 1,-2 3 0,0 0 0,0 0 46,-1 0 1,1 8 0,0 2 0,2 3 116,6 5 1,-6 3 0,8 2 12,0 0 1,3 1 177,10-1-297,0 0 0,3-2 0,4-6-124,9-7 0,-3-5 1,2-6-155,3-5 0,3-5 0,0-10 0,-3 0-56,-3 0 1,-7-1-1,5 1-147,-3 0 0,-2 0 146,-8 0 1,0 7-111,0 1 267,0 10 0,-3-6-253,-5 11 352,-4 11 0,-1 1 0,2 12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9:08:07.022"/>
    </inkml:context>
    <inkml:brush xml:id="br0">
      <inkml:brushProperty name="width" value="0.34286" units="cm"/>
      <inkml:brushProperty name="height" value="0.34286" units="cm"/>
      <inkml:brushProperty name="color" value="#CC0066"/>
    </inkml:brush>
  </inkml:definitions>
  <inkml:trace contextRef="#ctx0" brushRef="#br0">558 1370 7605,'0'-23'26,"0"0"1,0-1 0,-3 1 15,-4 0 1,-6 10-71,-10 5 0,-1 6 0,4 4 15,4 6 1,-2 5 0,10 10 0,1 0 14,-4 1 1,9 1 0,-6 4 0,6 2 18,2-3 1,0-2-1,0-3 1,0 0-14,0 0 1,7-7-1,4-3 1,-1 0-6,0 0 0,8-8 0,-2 2 0,4-4-55,4-3 1,-1-3-1,0-4 2,0-9 1,0-4 0,1-4-1,-1 1 1,0 0 0,-2 0 0,-3-3 46,-3-5 0,-10-2 0,3-6-18,-5 8 1,-3 13 0,-3 2 36,-5-2 1,-5 8-1,-10 2 47,0 6 0,0 4 0,0 6 69,-1 7 1,9-2 0,-1 3 0,1 2-60,2 3 1,0 2-1,8 0 1,-3 0-12,3 0 1,3 1 0,2 1 0,0 4-12,0 2 0,0 0 0,0-8-54,0 0 1,2-2 0,6-3-61,7-3 0,6-10 1,2 3-1,0-5-24,1-3 0,-1 0 0,0-3 0,0-5 26,0-7 0,1-6 0,-4-2 0,-2 0-30,-2 0 0,-8-1 0,4 1 1,-1 0 70,-6 0 1,-3 0 0,-2-1 0,0 1 17,0 0 1,-10 7 0,-5 4 84,-6 1 1,-2 4-1,0 7 1,-1 0-45,1 0 0,0 2 1,0 3-1,2 6 50,6 1 1,-3 4 0,10 10-1,0 2 21,-2 3 0,7 0 0,-4-8 0,4 0-42,3 1 0,0-1 0,3 0 1,2 0-68,2 0 0,9-7 0,-6-3 1,3-3 4,5-5 1,-5-2-1,3-3 1,2 0-61,2 0 0,-4 0 0,-1-3 0,3-4 7,3-9 0,-6-5 1,1-4-1,-1-4-108,-2-2 0,5-2 0,-10 4 1,-3-2 59,-2 3 1,-3 2 63,0 3 0,-11 3 0,-4 4 67,-6 8 0,-2 6 1,0 2 63,0 0 0,-1 10 1,1 6-1,3 4 57,4 3 0,-2 1 0,8-1 0,-1 3-70,1 4 0,2-1 0,8 7 1,0-3-14,0-4 0,0 4 1,0-2-1,0-2-21,0-4 1,8-9-1,2-1 1,3 1-173,5-3 1,-5-3 0,3-10-1,2 0 32,2 0 0,-4 0 0,-1-2 0,1-6-2,-3-8 1,7-4 0,-4-6 0,2-2 29,-3-3 1,3-11 0,-10 4 0,0-4 20,2 4 0,-7 2 0,5 7 0,-6-2 28,-2 3 1,-10 2-1,-6 6 40,-4 4 1,4 6 0,1 10 0,-3 0-22,-3 0 1,-2 2 0,0 3 176,-1 3 0,9 10 0,2-2 0,3 4-65,5 4 1,-6-1-1,4 0 1,1 0-97,4 0 1,2 3-1,0 3-50,0 1 1,8 1 0,2-10-1,0-3 22,1-2 0,7-9 0,-3 6 0,6-2-3,2-6 1,-8 0 0,1 0 0,2 3-97,2-3 0,4-5 1,-1-8-1,0-7 3,0-6 0,-2-2 0,-3 0 0,-3-1 57,4 1 0,-9-8 0,0 0 0,-2 3-11,0 2 1,-1 11 0,-7-1 49,0-2 1,-10 0 0,-5 3 26,-6 7 0,-2 5 1,0 3-1,-1 0 80,1 0 0,8 3 0,-1 5 1,-2 7 1,-3 6 1,1 2 0,2 0-1,5 0-32,3 1 0,-6 7 1,8-1-1,3-1 15,3-3 1,2-3 0,0 0-92,0 0 1,2-2-1,6-3 0,7-3 1,6-2 0,2 3-9,0-8 1,1-6-1,-1-2-142,0 0 1,0-10-1,-2-6 1,-3-4-14,-3-4 1,-2 1 0,3 0-22,-8 0 1,2 0 134,-2-1 0,-11 12 0,-12 4 2,-6 5 1,-2 3-1,0 0 1,-1 0 194,1 0 0,2 11 0,3 1 0,3 4 62,-3-1 0,5-7 0,-2 8-41,-4 2 1,9 2-73,2 3 1,6 1-99,2-1 0,0 0 1,0 0-56,10-10 0,-5-2 35,11-11 0,-8 0-1,7 0 17,-10 0 0,8 0 32,-5 0 1,-3 0-12,10 0 0,-9 2 50,1 6 0,-2-3 31,3 10 1,-5-7-57,5 8 1,-3-11-1,0 5 45,3 0-103,-1-7 0,-4 7-3,5-10 0,-6 11-3,6 4 0,-5-2 26,-3 3 0,0-9 1,2 6 32,6-3-22,-6-2 1,11-8 35,-5 0 0,-3 0-22,11 0 0,-9 0 7,9 0 0,-8 0 25,7 0 0,-7 0-27,7 0 1,-7 0-14,8 0-26,-11 0 1,13-2 13,-11-6 1,4 5-16,-3-4 1,-3 4 4,10 3 1,-7-8 16,7 1 1,-7-1 56,8 8-4,-11 0-16,15 0-9,-7 0 1,3 0-27,-1 0 1,-7 0 34,7 0-22,1 0 0,-1 0 70,1 0-41,-11 0-79,16 0 1,-16-3 24,10-5 0,-7 3 25,7-10 4,-9 10 1,12-8-26,-11 5 0,9 3 18,-8-11 0,2 11 5,-2-2 0,-6 1 71,6-1-96,5 4 0,-8-10-12,11 5 0,-9 6 1,6-8 21,-3-1-24,-2 9 0,-5-9 0,2 9 3,3-6 23,-1 5 0,1-9-15,0 4 1,2 3 2,-2-11-8,-6 11 0,11-13-2,-5 10 1,-5-2-1,7 5-19,0-3 1,-7-2 17,5 2 1,-6 3-1,1-8-3,5 3 0,-6-8 12,6 2 1,-3 6 0,0-1-1,3 1 0,0 5 0,-6-8-1,6 3 1,-3-6-1,11 9-2,-11-12 0,5 14 2,-10-10 0,0 7 0,3-5 50,4 3 1,-4 0-39,5 2 1,-6 3-1,1-8 6,5 2 1,-6-7-34,6 3 1,-3 2 3,3-2 0,-6 7 1,6-8 1,-5 9 5,-3-9 1,7 8 1,1-7 0,0 7 0,-8-7 0,0 7 0,2-5 4,6 3 0,-5 0 36,5 2 1,-6 3-7,-2-11 1,8 8-35,0-7 1,-1 7 1,-7-7 1,0 7 0,0-7-6,0-4 0,0 7-4,0-4 0,0 1 2,0-9 1,0 1 4,0 0 0,0 8 0,0-1 0,8 8 0,0-7 0,0-1 0,-8-7 0,0 0 0,0 0 0,0 7 0,0 1 0,0 7 0,0-7 0,0-1 0,-3-5 0,-2 3 0,-3 3 0,0 7 0,8-7 0,0 7 0,0-7 0,-2 2 0,-3-5 6,-3 2 1,0 8-1,8-7 43,0-3 1,-2 5 23,-6-3 1,5 1-48,-5-8 0,6 7 1,-1 3 3,-4 3 0,4 0 1,-5 2-6,6-7 1,-1 2-16,-5-3 1,6 1 9,-6-8 1,-2 7 8,2 1 0,-2 2 1,5-5-16,-3 2 1,0 8 0,5-4 0,-2-1 15,-2 0 1,-4 5-16,4-7 1,4 7-1,-7-5-25,-1 3 0,1-1 0,-8 6 9,2-3 0,9-2 1,-9 2 1,3 3-9,-2-10 1,-3 7 0,8-5 14,-3 3 1,5 2 0,-5 5 14,3-4 0,-8 2-11,2-11 0,3 11 26,-2-3 1,7 6-1,-5-1 122,3-5-97,-8 6 1,5-9-29,-10 11 1,7-7-19,1-1 0,7 0 0,-5 6-55,3-6 0,0 5 30,2-4 19,-5 4 1,-3 3 22,1 0 0,10-3-13,-3-4 0,3 4-22,-3-5 0,3 6-6,-10 2 1,7-3 1,-8-5 1,1 6 0,-8-8 5,-1 10 0,9 0 0,-1 0 0,9 0 42,-9 0 0,9 0-25,-9 0 1,1 0-9,-9 0 0,9 0 11,-1 0 1,9 0-14,-9 0 1,3 2-1,-5 3 48,3 3 1,7 0-35,-7-8 1,7 0 0,-5 2 25,3 6 1,-8-5-30,2 4 1,3-4-19,-2-3 0,7 8 12,-7-1 1,7 1 0,-8-8-4,-2 0 1,5 0 3,-2 0 1,7 8-12,-7 0 1,7-1-1,-7-7-3,-4 0 0,7 8 11,-4 0 0,8 0 53,-7-8 0,-1 2-5,-7 6 1,8-5-2,-1 4 1,1 4-37,-8-4 0,7 1 0,3-5 21,3 4 0,-8-4 21,2 5 1,3-3-38,-2 3 0,2-3 1,-5 8-20,3-3 0,7 0 14,-8-2 1,9-3-6,-9 11 0,3-9 1,-5 6 49,3-2 0,7 7-32,-7-3 1,9-2 0,-4 0-1,0-3 0,5 8-2,-11-2 1,8 2 0,-5 0-5,3-3 0,0-2 0,5 5 10,-3-2 1,0-9 0,6 6-1,-4 0 25,-1 0 1,-1-5-43,8 7 0,-8 1-53,1 7 0,-4-2 0,6-3 37,-3-3 0,1 1 1,4 4-1,-2-2 6,-3-2 1,0-8 0,8 7 25,0 3 0,0-5 1,0 2-11,0 3 0,-7-5 0,-1 3-27,3 2 1,2-5 0,3 2 22,0 3 0,0-5 1,0 3 0,0 2 1,0-5 0,0 2-12,0 3 0,-8-5 0,1 3 3,2 2 0,2-6 0,3 4 18,0 2 1,0-5-1,0 2 5,0 3 0,0-5 1,0 3 1,0 2 0,8 2-17,-1 4 1,4-4 0,-6-2-22,3-2 1,-1-1 0,-4 6-21,5-6 0,-6 6 14,6-5 1,2-4 0,-2 4-2,-3 2 1,6-5 0,-1 0-2,3-3 0,-6 5 0,6-4 0,0-1 3,0 0 0,-5 6 0,5-6 0,0 1 1,0-1 0,-6 5 0,6-4 0,0-1 1,0 0 0,-5 8-10,7-2 1,-7 2-1,5 0-26,-3-3 1,6-7 0,-6 8 29,3 2 1,-8-5 0,5-1-1,-2 1-10,0 0 0,10-5 20,-3 7 1,6-2 0,0 5-1,-3-5-3,-3-2 1,1 4 0,7-5 2,0 3 1,-8 0 0,1 3 0,2-6-5,3 0 1,-6-5-1,1 8 1,2-2 0,2-6 0,3 5 0,1 0-70,-1 3 0,-8-8 0,1 3-109,2-5 1,2-3 0,4-3-383,-1-5 1,-2 3 0,-3-10-377,-3-3 1,-10 5 0,3-3-136,-5-2 1071,-3 8 0,0-11 0,0 9 0</inkml:trace>
  <inkml:trace contextRef="#ctx0" brushRef="#br0" timeOffset="2967">1951 1184 7581,'12'11'64,"-1"-6"0,-11 10 0,-3 6 0,-5 5 0,-7 7 0,-6 3 1,-2 6 402,0 1 0,-11 1 0,-4-3 0,-4-2-289,4 2 1,-4-7-1,12-1 1,1-2-45,3 0 1,3-2-1,3-11 1,2-5-135,2-3 1,8 5-309,-7-7 235,10 0 0,-3-11-19,16-4 1,2 1-1,8-9 1,-2-3-63,2-3 1,5-5 0,5-4 0,3-7 24,-3 1 0,6-8 0,-3 8 1,-3-2-51,-2-1 0,-10 11 156,-1-3 1,-12 15 0,-3 11 228,-13 10 1,-11 11-1,-6 17 1,-9 11 43,-5 8 0,-10 2 0,0-8 0,2 1-11,3-1 1,10 0 0,1-2 0,-1-5-94,3-8 0,2-5 0,11-6-262,0-4-39,10-6 0,3-12 169,10-6 0,8-5 0,2-10 1,3-3-90,5-5 0,5-3 0,5-7 0,6 0-120,2-8 1,3 0 0,7-10 0,1-1-92,-1 1 1,0-3-1,1-7 1,-3 1 185,-6 7 0,-7 14 0,-13 16 1,-5 5-141,-2 3 0,-6 13 479,-13 10 1,-8 21 0,-17 22 0,-13 14 71,-14 13 1,28-29 0,0 0 0,0-2 0,-1 0 0,-29 35 46,-2-1 1,7-12-1,3-1 1,5-6-204,3-10 0,10 0 0,5-13 0,5-3-105,3-2 1,7-13 0,3-3-686,3 0 397,2-7 0,26-19 137,5-15 1,8-7 0,0 7-1,8-8 12,5-5 1,5-10 0,5-5 0,5-3-121,1-3 0,-27 26 0,1-1 1,25-33-1,0-4-104,-5-3 0,-5-3 0,-5 14 0,-5 10-150,-8 7 0,-8 16 569,-7 5 1,-9 18 0,-17 16-1,-13 20 158,-13 21 1,-16 20 0,-5 16 0,-2 0-116,27-40 0,0 0 1,0-1-1,-1-1 1,-31 32-1,4-3 110,4-5 0,1-5 1,9-11-1,2 0-153,6 1 0,4-11 0,11-5-263,0-5 43,-1-3 1,14-13 33,10-10 1,10-18-1,16-15 1,3-3-24,1-6 1,12-4 0,-4-8 0,9-8-41,7-5 0,-5-3 0,8-2 0,-3-3-70,0-2 1,-2-8-1,-14 10 1,-7 10 60,-5 16 0,-13 13 1,-3 13 133,1 0 0,-22 13 1,-4 15-1,-21 23 177,-16 24 1,18-14 0,-2 4-1,-4 2 1,-2 2 0,-1 0-1,1 1 35,-1 2 1,1 0 0,4-5 0,1-1 0,-2-2 0,1-2 0,2-1-1,2-1 117,-28 33 0,3 2 0,10-18 1,0-2-168,5-3 1,13-13-1,0-5 1,8-5 434,7-3-1003,-4-10 0,20-6 0,0-17 1,15-11 193,14-7 1,7-21 0,7 3 0,1-6 31,3-5 0,-3-2 0,17-11 0,4 1 80,2-1 1,-32 31 0,0-2 0,0-2 0,-1-1 0,0-4 0,-1 0-44,-2-2 0,0 0 1,3-1-1,-1 1 0,-3 4 1,0 2-1,-2 1 1,0 1-127,19-36 1,-11 16-1,-16 11 192,-4 10 1,-11 20 0,-20 23 376,-16 19 0,-21 33 1,-10 24-1,28-34 1,-1 2-109,-4 4 1,0 0-1,4-7 1,1 0-1,-3 1 1,1-1-1,-26 35 154,6-9 0,2 3 1,7-15-1,3 0-106,6 0 0,4-6 0,11-12 0,0-8-30,-1-5 1,12-11-517,4 1 1,8-11 0,10 0 176,13-10 1,3-16 0,13-10 0,5 0-54,7-2 0,1-11 0,10-13 1,2 0 94,3 1 1,3-11 0,0-3 0,-36 31 0,-1-2 50,-2 0 1,-1-1 0,3-2 0,-1 1 0,19-32 0,-7 8-61,-10 10 0,-19 19 1,-7 7 122,-5 5 1,-6 5 0,-7 8 0,-13 13 163,-14 13 0,-24 31 0,-14 15 0,33-21 0,-1 2 29,-5 5 0,0 0 1,4-7-1,1-1 0,3 3 1,2 0-1,-31 27 26,7-3 0,5-7 0,11-3 1,-1-5-82,1-2 0,10-11 0,7-5 0,9-6-168,4-1 1,11-9-76,-3 0 0,8-12 0,11-3 1,9-15-103,9-14 0,20-7 1,-3-10-1,6-3 38,4-5 0,4-8 0,-26 24 0,1-2 0,0-1 0,0 0 55,0 0 0,-1-1 1,1-6-1,0-2 1,0 4-1,0-1 1,-2 1-1,-2 0-83,-3 1 0,-2 2 1,26-37-1,-24 16 1,-5 7-32,-4 10 0,-17 19 0,-2 5 228,-13 12 1,-31 32 0,-17 23-1,21-11 1,0 4 264,-5 6 0,-1 4 0,-3 9 0,0 1 0,1-1 0,1-1 0,3-2 0,0 0-70,3-4 1,0 0-1,2-1 1,0-1-1,5-7 1,1-2 0,-29 34 127,8-8 0,5 1 0,5-14 1,8-7-267,13-10 0,2-8 0,11-6-302,-3-4 1,11-6-1,-1-15 135,8-11 0,21-2 0,0-20 1,7-4-15,9-1 1,4-14 0,6-5 0,4-8 10,4-7 1,-30 37 0,2 0 0,2-5 0,1 0 0,0 0 0,0-1 2,0-1 0,-1-1 0,-2-4 1,-2-2-1,0 4 0,0 0 0,-2 2 1,0 0-64,-1 4 0,-2 1 0,14-35 0,-11 19 0,-10 13-42,-10 12 1,-8 19 0,-11 9 381,-12 12 0,-13 27 0,-21 24 0,-10 15 54,30-30 0,0 1 0,-4 4 1,2 2-1,2-2 0,1 1 0,0-4 1,0 0 14,2-3 0,1 0 0,1-2 0,0-1 0,-35 32 1,5-3-79,8-5 0,5-5 0,5-13 1,5-6-132,8-7 0,13-5 10,3-3 1,12-12-136,3-11 0,10-18 1,16-16-1,5-2-270,8-5 0,5-6 0,2-7 0,3-5 69,5-1 0,-5-14 1,8 1-1,-6-4 88,-4-3 0,-6 5 0,-18 16 0,-2 10 5,-6 8 1,4 12 119,-12-2 0,-9 16 1,-14 12-1,-7 16 378,-8 18 0,-15 16 0,-16 12 0,-3 11-76,3 2 0,26-36 1,0 0-1,-28 34 0,4-3-46,9-5 0,-6 2 0,16-10 0,2-5 3,3-8 1,5 1 0,10-11 0,6-3-143,7-2 1,-2-11-53,2 1 1,3-14 0,13-2-214,7-13 0,14-10 0,4-8 0,3-10 22,6-11 0,1-7 1,4-10-1,-1-1-40,1 0 1,-1-15 0,-2 0 0,-5 5 61,-9 5 0,-4 16 1,-5 5-1,-6 7 65,-7 9 1,-5 12-1,-6 13 116,-5 3 0,-23 15 0,-18 21 0,-5 18 159,-2 15 0,-9 16 1,34-36-1,0 2 0,-2-1 1,-1 0 113,-1-1 0,1 1 0,1 2 1,1-1-1,-25 34 0,11-6 21,2-2 0,3 3 0,5-16 1,10-2-75,8-3-194,13-13 0,-6-3 0,11-9 413,0-1-928,0-10 348,11-3 1,2-20 0,12-6 0,4-7-142,2-8 0,10-5 0,-2-13 0,4-5-42,4-8 0,-1-13 1,1-2 136,-1 2 1,-10 3-1,-5 5 1,-5 5 0,-5 8-13,-6 5 0,-5 13 1,-10 5 129,0 5 0,-12 5 0,-9 6 36,-7 7 0,-6 18 0,3 11 1,-8 10 687,-4 5 1,-4 11-1,1 7-343,-1-3 1,11 1 0,3-1-1,2 4 1,2-4 465,9-2-627,-4-2 0,19 7 0,-8 0-124,3-3 0,2-9 0,8-6 0,0-3-98,0-4 0,8-11 0,2-5-113,3-3 1,3-2 0,7-11 0,3-5-498,5-7 461,-5-16 0,10 0 0,-8-13-56,3-5 0,0-2 0,-8 4 0,0 1-269,1-1 371,-12 11-30,-1 3 10,-11 9 181,0 12 1,-3-6 0,-2 12 0,-5 9 205,-3 10 0,-10 10 0,-11 11 0,1 12-79,-1 13 0,3 8 0,8 0 0,0-2 387,-1-3 0,4-3 0,2 6 0,5-6-237,3-2 1,2-3-1,8-10 1,0-6-243,0-7 0,0-5 1,2-5-1,6-6-233,8-7 0,4 2 1,3-2-1,3-3 54,5-2 1,-2-14 0,9-4 0,3-6-155,3-2 0,-5-3 0,0-5 0,-1-5-1000,-2 0 901,8-8 137,-18 8 0,5-10-410,-15-1 0,-4 9 683,-4-1 0,5-10 0,10-10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9:08:22.416"/>
    </inkml:context>
    <inkml:brush xml:id="br0">
      <inkml:brushProperty name="width" value="0.34286" units="cm"/>
      <inkml:brushProperty name="height" value="0.34286" units="cm"/>
      <inkml:brushProperty name="color" value="#CC0066"/>
    </inkml:brush>
  </inkml:definitions>
  <inkml:trace contextRef="#ctx0" brushRef="#br0">1486 1880 7977,'-13'0'-529,"0"0"0,8-2 1071,-3-6 3,1 5 254,7-7 1,2 2-694,6 1 0,-3-1 108,11 8-122,-11 0 0,8-3-25,-6-4 0,-1 4-76,9-5 0,-7-2 96,7 2-125,-10 1 1,6 4 39,-11-5 102,10 6 35,-7-9 1,15 9 1,-11-6-65,1 5-98,2-7-10,-7 10 1,10 0-2,-5 0 26,-6 0 1,11-2 5,-5-6 0,-3 5-2,10-5 0,-7 3-23,8-2 0,-11 1 19,3-9 0,2 7 0,0-5-3,3 3 0,-5-8-80,7 2 0,-10 4 24,3-4 0,-3 11 61,3-3-57,-5 6 29,7 2 1,-13 7 0,-2 4 30,-2 2 1,-12 2 0,7 8 0,-4 0 6,1 1 0,7-9 0,-8 1 7,-2 2 0,-2 2 1,-3 4 5,-1-1 1,9-8-4,-1 1-17,11-11 27,-5 5 22,10-10 0,18-2-52,5-6 1,-2 3 0,-8-11-1,0 1-8,-1 2 1,-4-5-1,5 7 1,0-1-16,0-6 0,-8 5 0,5-3 8,1-2 0,-6-3 25,10-2-7,-10 10 59,6 3-16,-11 10 0,2-8-30,6 1 1,-5-4 6,4 4 0,-1 4-23,1-5 0,-4 3 23,5-3 53,-6 6 1,1-9-57,5 11 10,-6-10 0,11 5 22,-5-10-29,-6 9 0,9-7 0,-9 8 45,6-2-54,-5-1 1,9 0-7,-4 0 1,-5-2 17,4 2 0,-4 3 3,-3-10 1,8 7 37,0-8 0,-1 9 3,-7-9 1,3 11-1,2-5-18,3-1 0,-1 6-23,-7-10 0,8 7 11,0-7 0,0 7 55,-8-8-25,10 11 1,-7-8-32,4 6 0,-2 4 14,3-5 0,-5 3-176,5-3 95,-6-4 24,8-12 28,-7 1 1,10 0-6,-5 0 0,-6 7-12,6 1 0,-5 7 27,-3-7 1,0-1-13,0-7 0,0 7 105,0 1-114,0-1-30,0 4 13,0-9 1,0 16 1,0-11 1,0 9 12,0-9 0,0 8 50,0-7 1,0 7 6,0-7 1,0 7-54,0-8 1,0 9 46,0-9 94,0 11-112,0-5-39,0-1 1,0 6-1,-3-8 6,-5 3 11,6 2 0,-9 6 22,11-6 0,0 3 15,0-11 0,-7 9-32,-1-9 27,0 11-9,8-16-26,0 19 0,-2-16 1,-4 7-3,-1-1 1,-1 4-24,8-8 1,-3 9 10,-4-9 1,4 8 12,-5-7-6,6 10 0,-1-13-5,-5 10 0,6-2-5,-6 2 9,5 5-7,-7-17 1,8 15-1,-9-8 12,1 2 1,7 1 0,-7 5 1,0-3 0,7-2-2,-5 2 0,-2 3 6,2-11 1,-2 11-1,5-5 38,-3 0 1,-2 7-41,2-5 1,3-2-23,-11 2 1,9-2 9,-9 2 1,9 6 0,-6-9 10,2 1 0,1 7 17,2-4 1,6 2-35,-6-3 1,-5 5 1,3-10-11,-6 6 10,-4 4 0,9-10 0,-7 8 5,3-3 0,7-2-2,-7 2 0,7 6 1,-8-6 0,9 5 31,-9 3 0,11-2 19,-3-6-9,-5 5 1,8-7 0,-8 8 68,3-6 9,-8 5-75,5-7 0,-8 7-44,6-4 0,2 4-19,5-5 0,3 6 21,-10 2 0,7 0 0,-5-3 26,3-5 1,-1 6-17,4-6 0,2 5 3,-11 3 1,8 0 0,-5-2-2,3-6 0,0 6 24,2-6 1,3 5 141,-11 3-144,1 0 1,-6-2-40,6-6 1,-6 5-9,6-4 1,2 4-85,-3 3 0,9 0-27,-9 0-8,11 0 1,-8 0-463,5 0 148,6 0-26,-8 0 282,20 10 0,-5-7 0,10 5 47,4-6 1,1-2-1,3 0 62,1 0 1,-1 0 0,0 3-1,0 2 50,0 3 1,1-1 0,-1-7 0,0 0-18,0 0 0,0 8 1,1 0-1,-4 0 35,-4 2 1,4-7 0,-4 4-11,5-4 1,2-1 0,0 4 24,0 1 0,0 1 45,1-8 1,-1 0 24,0 0 1,-8 0-2,1 0 195,-11 0-219,5 0 1,-12-8-1,-3-2-26,-3-3 0,-2 5 1,2-4-11,-8 1 0,3-4 0,-2 7 27,-3 3 1,5-5 0,-2 2 21,-3 3 1,5 2-1,-3 3 55,-2 0 0,-2-3-48,-4-4 1,1 4 0,2-7 24,6 0 1,-6 7-41,6-5 0,2 6 0,0-1 22,3-5 0,-8 6-34,2-6 1,3 5-1,-2 3-8,-3 0 0,5 0 0,-3 0 34,-2 0 0,6 0 20,-4 0-98,1 0 36,-9 0 9,1 0 1,0 0-22,0 0 1,7 0 13,1 0 1,-1 0 1,-7 0 0,8 0 11,-1 0 0,8 0 19,-7 0 1,-1 0-16,-7 0 0,8 0-57,-1 0 1,9 0-3,-9 0 1,8 0 3,-7 0 1,7 0 5,-7 0 1,7 3-4,-8 5 1,9-6 12,-9 6 1,9-3-6,-9 3 0,8-5 0,-5 7-2,3 0 0,0-7-1,2 4 0,3-1-3,-11 1 0,9-4 0,-6 7 1,3 1 1,-1-9-15,3 6 0,-4 2 0,-12-2 1,9 2-10,-1-2 0,4-3 0,-7 8 7,4-3 0,7 6 18,-7-8 0,7 7-8,-7-7 1,7 7-16,-8-7 0,9 7-64,-9-7 1,8 8-1,-4-6-236,1 3 46,-7-8 54,16 16 117,-9-19 1,14 9 0,2-14-22,3-5 0,10 6 0,-3-9 45,6 1 0,2 0 0,-2-8 1,-3 5-28,-3 2 1,-2-7-1,5 6 1,-2-4 13,2 1 0,-5 2 0,2-5 0,1 2-33,-4-2 1,9 5 0,-8-2 0,2-1 57,1 3 1,-1 0-1,9 8 78,-1-2 1,-8-9 23,1 8 521,-11 1-400,5 7-16,-30 0 1,4 0 0,-15 2 8,5 6 1,3-3 0,0 8-60,0-3 1,7 1 0,1-6-40,-3 3 0,5-1 1,0-4-1,0 2-21,0 3 0,5-1 0,-7-4-26,-3 5 1,0-3-1,0 8-65,2-3 0,1 8 54,-8-2 0,2-3 28,6 2 1,-6-10 25,5 3 0,4 2 0,-1 1-22,2 1 1,-4-4 0,5 5-1,-1 0 31,1 0 0,0-5 1,2 7 36,-8 3 0,6-5-5,2 3 0,-2-9-35,2 9 0,-7-9-45,7 9 1,-2-3 4,2 2 0,3 3 1,-8-7-6,3 2 0,2-6-4,8 9 1,-3-11 0,-2 5 1,-3 1 1,1-6-11,7 10 0,-8 1 16,0 7 1,1-8 4,7 1 1,-8-8-16,0 7 0,0 1 18,8 7 1,-7 0-10,-1 0 1,0 0 0,6-2-3,-6-6 0,5-2 0,-5-5 16,6 8 1,2-4-11,0 4 0,0-1-6,0 9 0,-3-9 0,-2 1-7,-3 2 0,1 2 10,7 3 0,0 1-17,0-1 0,0 0 0,0 0-32,0 0 1,0 1-1,0-1-16,0 0 0,0-7 1,0-1 41,0 3 0,0-5-39,0 2-224,0-9-1749,0 4 1695,10-10 1,-7-10 0,4-6 111,-4-4 1,5-4-1,2 1 125,3 0 0,-8 0 0,5-1 0,-2 1 48,0 0 0,0 0 0,-8 0 0,0-1 4,0 1 0,7 0 1,1 0-115,-3 0 1,-2 7 199,-3 1 584,-11 9-366,9-4 1,-8 13-1,7 2 4,-5 3 1,6 10 0,-6-3-66,5 6 1,3 2 0,0 0 9,0 0 0,0-7 0,0-1-63,0 3 0,-2 3-156,-6 2 0,5 0 1,-4 1 42,4-1 0,3-8 0,0 1 63,0 2 0,0-5 79,0 2 1,0-7-100,0 7-20,0-9-1,0 14 1,0-15-114,0 11 0,0-8 213,0 7-55,0 1 0,3-1-69,4 1 0,-4-9 18,5 9 1,2-9 82,-2 9 0,0-8-37,-8 7 1,7-7 55,1 7 1,2-2-61,-2 3 1,-3-3-51,11-6-25,-11-4 0,13 10-36,-10-5 0,7-3 54,-7 10 1,7-7 64,-7 7-17,10-9 35,-5 14-71,10-17 0,0 15 10,1-10 0,-9 2-1,1-2 1,-1-3-36,8 10 0,-7-10 0,-3 6-19,-3-1 0,0-7 0,-5 7 33,3 0 0,10-5 14,-2 11 1,-3-11-9,2 3 0,-7-3-24,7 3 1,-7-6 0,5 9-15,-3-1 1,1-8 2,-4 6 1,-2-3 14,11 3 1,-8-5 43,7 4 0,-7 4-6,7-4 0,1 1-32,7-8 0,-8 0 0,-2 3 7,-2 4 1,-1-4-18,-2 5 0,5-6-24,10-2 1,-8 0 0,1 0 15,2 0 0,-5 0-10,2 0 0,1 0-23,7 0 1,0 3 19,0 5 0,-7-6 2,-1 6 1,-7-5-4,7-3 0,-2 2 1,5 3-6,-2 3 1,-8 0 0,7-8 6,3 0 1,-5 0 0,0 2-5,-3 6 0,8-5-37,-2 4 0,-3-4 1,2-3 20,3 0 0,-5 0-72,3 0 0,-1 0-35,8 0 0,0-8 45,1 1 1,-4-4-1,-2 6 1,-2-3 6,2 3 0,-5-5 0,2 2 0,3 0-22,3-2 0,-6 5 0,1-11-69,2-2 1,3 5 0,2-2 86,0-3 0,-8 5 1,1-2-8,2-3 0,-8 5 0,1-3-30,-1-2 0,3-3 70,10-2 0,-8 3 0,-2 2 0,0 5-13,0 2 1,-5-4 0,5 5-1,0-1-25,0 1 0,-6-8 0,9 2 33,2-4 1,-5-1-1,0 3 1,-1 3-15,1-3 1,0 5-1,3-3 1,-6 1-56,0 2 1,-7 0-61,5 5 77,-6 6 1,-2-6 0,-2 16 93,-6 7 0,-5 14 1,-10 4-1,0 1 103,-1-1 0,-1 8 0,-4-5 1,-2 3 80,3 0 1,2-11 0,3 3 0,2-5 7,6-3 1,-3 0-1,7-2-29,-1-6 26,-4 6-397,3-18 1,3 4 157,10-14 0,0-6 1,3-10-1,2-1 10,2 1 1,11-10 0,-2-4-1,5-1-11,2-1 1,0 0 0,0-7-1,0 0-143,1-1 0,7 1 0,-1-1 0,-1 1 111,-3 0 0,-6 7 1,-2 3-1,-5 2-8,-2 6 0,-1 2 61,-2 3 0,-8 13 105,0 10 0,-11 20 0,-15 19 0,-2 5 109,-3 2 0,-10 8 0,5 0 0,-3 1 51,0 1 1,11-7 0,-5 3 0,2-11-35,0-10 0,0 3 0,8-3 0,2-3-9,5-2 0,-4-11-738,4 1 428,6-11 3,0 5 0,20-28 0,5-5 29,6-3 1,5-10 0,2-3 0,3-5-57,-2-2 0,4-11 0,1-2 1,-1-3-45,1 0 1,-1 3 0,-4-6 0,1 6 45,-1 2 1,-11 6 0,-5 12-156,-3 8 287,-2 16 1,-29 28 0,-10 25 0,-10 19 459,-5 10 1,-1 10 0,1 1 0,-1-6-75,1-8 1,2 1 0,3-11 0,2-2-175,-2-3 0,7-6 0,3-4 0,6-8-131,1-5 0,4-3 1,2-2-488,2-6 220,11-4 0,-3-14 174,16-5 0,8-5 0,12-12 1,5-6-43,4-8 0,-6-8 1,7-7-1,3-8-25,3-5 1,0-2 0,-3-3 0,-2-3-300,2-3 1,3-7 0,0 5 0,-3 0 156,-2 0 0,-11 13 0,1 16 1,-11 10-70,-11 10 337,6 5 1,-31 36-1,-5 21 1,-16 26 254,-7 18 0,0-3 0,-3 8 0,-3-3 148,-2 1 0,0-1 0,7-10 0,1-3-225,-1-2 1,4-10 0,1 5 0,6-6-5,3-4 0,2 2 1,8-16-1,-1-2-177,1-5 0,8 2-1644,-1-12 1440,11-6 0,-5-2 0,12-16 1,6-7 115,8-6 1,12-15-1,5-8 1,4-10-41,4-5 1,3-3 0,2-8-1,0-2-74,1-6 1,-1 4 0,1-9 0,-3 3 6,-6 5 0,3 3 0,-10 5 0,-2 8 114,-3 12 1,-14 11-1,-4 13-20,-5 0 0,-6 13 1,-7 12-1,-13 19 10,-13 15 1,-11 28-1,-7 14 1,25-36-1,-1 1 190,0-1 0,0 1 1,-3 4-1,-1 1 1,4-4-1,1 0 1,-1-1-1,1-1 541,-25 41 1,5-6 0,2-10 0,3-5-375,6-8 1,4 0 0,11-5 0,0-8-157,-1-4 1,9-9 0,2-10-985,3-3 615,2-9 1,11-14 0,4-18 154,9-7 0,12-14 0,6-7 0,2 0-66,5-3 1,0-10 0,3-13 0,0 0 33,5 0 0,3-5 0,-6 5 0,0-2-255,1-6 1,-1 0-1,-2 3 1,-8 10 118,-13 11 0,-2 18 0,-13 15 281,-3 5 0,-5 16 0,-10 12 180,-14 19 1,-9 23 0,-16 17 0,-3 9 61,-2 7 1,0-4 0,8 7 0,-1-3 70,1 0 1,-1 1-1,1-9 1,2-2-175,5-5 1,-2 3 0,10-14-1,3-4-147,2-6 0,11-13 0,2 3 0,0-8 225,0-7-696,8 5 1,-6-21 236,11 0 0,13-11 0,8-15 1,7-4 41,1-9 0,7-13 0,2-7 0,6-5 49,3-9 0,-20 31 0,0-1 0,27-39 0,-27 38 0,0 0 19,2-2 0,-1-1 0,-3 4 0,-1-2 0,3-5 0,0 0 0,-3 3 0,-1 1-62,15-39 1,-7 8 0,-13 15 0,-5 10 135,-3 11 0,-2 7 0,-8 11 57,0 0 0,-10 13 0,-8 12 1,-8 19 27,-5 15 1,-18 21 0,0 10 0,-5 8 183,-3-1 1,26-30 0,0 0 0,4 0 0,0 0 0,0-2 0,0 1-56,-2-2 1,1 0-1,-13 37 1,-5-9-1,4-2-54,6-5 0,3 5 1,7-7-1,0-1-78,3-5 1,-5-13-1,15-5-260,0-2 1,0-6 217,5-12 1,8-9-203,0-14 0,3-9 1,12-15-1,6-10-7,7-10 0,0-1 0,9-13 1,-1-4 66,0-6 1,5-13 0,11 3 0,-25 40 0,0 0-23,-1-1 1,-1-1 0,0-2-1,-1 0 1,0 1 0,-1 1-1,21-41 39,-6 6 1,-7 7 0,-13 15 0,-5 14 57,-2 13 0,-6 17 0,-16 13 180,-12 16 0,-21 34 0,14-9 0,-2 4 1,-1 4-1,-1 3 82,-1 5 1,1 0 0,-1 2 0,0-1 0,0 1 0,0-1 0,2-3 0,-1-1 117,3-3 1,1 0-1,0 0 1,3-1 0,-17 31-1,3-4-81,2-1 1,11-14 0,-3-5-1,5-8-130,3-7 0,7 0 1,3-13-86,3-6-478,-8-12 1,18-8 0,0-18 0,13-10 295,8-11 1,9-8 0,4-7 0,2-10-26,5-11 1,3 0 0,5-10 0,-23 41-1,0 0-18,0 0 0,2-2 1,3-4-1,0 0 0,-4-1 1,0 1-1,-1 1 1,0 0-19,-2 1 1,1 1 0,-3 1 0,-1 1 0,18-37 0,-8 12 94,-5 14 0,-13 9 0,-6 8 186,-4 8 0,-13 19 0,-8 14 0,-13 21 61,-16 21 1,-2 23-1,19-25 1,-2 1-1,1 1 1,0 0 19,2-1 0,-1-1 0,-2 3 1,0 0-1,4-2 0,2-1 1,-1 2-1,2 0 431,-24 41 0,3 3 1,2-11-1,5-2-390,8-3 1,5-15 0,3-8-1,0-10-304,0-6 1,7-10-207,1-7 1,10-13 128,-3-3 1,8-13 0,8-18 0,10-11 48,10-9 1,0-8-1,11-14 1,2-4-8,3-8 1,-20 40-1,1 0 1,1-2 0,0 1-1,1-2 1,0 0 6,-1-2 0,-1 0 1,0 2-1,-1 0 1,-1-2-1,-2 0 1,18-40 7,-8 12 0,-8 11 1,-7 23-1,-6 6 170,0 7 1,-10 7 0,-2 12 114,-19 12 0,-13 30 0,-15 27 1,-5 15 72,23-30 0,0 2 0,1 4 0,1 2 0,-1 0 0,1 0 1,0-2-1,1 0 32,2-4 0,1-1 0,-22 40 0,6-9 0,5 4-62,2-3 0,-4-11 0,9-5 0,6-4-146,5-12 1,5 1 0,-5-15 0,5-6-644,3-5 424,2-13 0,8 3 0,3-19 0,4-9 83,9-9 0,4-14 0,6-1 0,3-10-144,2-6 0,7-2 1,-4-7-1,2-3 13,5-6 0,0-2 0,-2-7 1,-8 4 90,-5 3 0,-3 5 0,-2 13 0,-6 8 80,-7 5 1,-6 13 0,-2 5 35,0 5 1,-10 16-1,-5 10 1,-9 16 245,-7 12 0,-5 18 0,-10 16 0,0 5 66,-1 3 0,3 7 0,3 1 0,2-3-42,-2-3 1,8-3-1,-1-2 1,6-5-27,4-8 1,-4-5 0,15-2-268,0-1 1,-5-10-93,10-5 0,1-18 1,9-13-86,6-13 0,-3-10 1,11-8-1,2-8 30,2-4 1,11-12 0,0 1 0,0 0 35,3-3 1,-8-2 0,4-10 0,-4 1-140,-3 7 1,1-4-1,-4 8 1,-4 3 78,-8 5 0,-6 8 1,-4 20 173,-6 6 1,-5 7 0,-13 18 0,-2 14 123,-3 12 0,-8 15 1,6 6-1,-1 0 478,1 0 0,2 4 0,10-6 1,3-4-292,2-2 0,4-10 1,-4-3-1,6-5 170,-1-11 0,9 4-752,-6-9 0,6-7-119,2-8 0,0-10 1,2-16-1,3-3-40,3-2 0,7-7 0,-4 4 1,2-2 458,5-5 0,13-3 0,5-2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9:08:33.875"/>
    </inkml:context>
    <inkml:brush xml:id="br0">
      <inkml:brushProperty name="width" value="0.6" units="cm"/>
      <inkml:brushProperty name="height" value="0.6" units="cm"/>
      <inkml:brushProperty name="color" value="#004F8B"/>
    </inkml:brush>
  </inkml:definitions>
  <inkml:trace contextRef="#ctx0" brushRef="#br0">1857 223 7263,'0'-36'358,"0"12"10,0 4-262,0 17-179,0-17 191,0 17-32,0 24 0,0 7 6,0 26 0,0-13-90,0-2 0,0-8 80,0 8-148,0-21-2,0 2 1,0-25-15,0-10 1,0-3 37,0-21 1,2 0 37,6-7 1,-5 5 6,4-6 0,-4 14 10,-3-14 57,0 16 149,0-2 96,0 20-113,0 44 0,-8-8-98,0 31 1,1-10-85,7 2 0,0 1-8,0-1 0,0-7-80,0 0 1,0-11-254,0-5 203,0-2 1,7-55 94,1-4 1,3-16 40,-4 7 0,-4 1-89,5-1-60,-6 11 41,-2-8 168,0 29 1,0 7 185,0 31 1,-8 3-89,1 13 1,-1-1-22,8 9-197,0-11 29,0 8-219,0-18 104,0-3 0,0-18-96,0-20 0,0-4-29,0-19 51,0 9 238,0 6 0,-3 26 218,-4 20 1,1 21 0,-6 15 109,1 0 1,4-7 151,7-6-101,0-4-581,0 14-182,0-30 1,10-10-143,5-32 0,-4 6 145,-4-21 0,4 8-48,-4-16 369,1 11 77,-8-16 0,-2 34 49,-6 10 1,-2 23-1,-9 28 127,4 3 1,10 3 0,-5-5 34,-1 2 1,9-8 0,-6-7 369,5 2-704,3-7 131,0-1-795,0-20 397,0-44 0,8 8 168,0-31 0,0 2 38,-8-2 0,0 0-69,0 8 235,0 20 0,0 10 187,0 32 1,-3 4 72,-5 27 1,6-6-1,-6 13-50,5-5 1,3-10-106,0 0 0,0-1-143,0 9-56,0-11-612,11-3 451,-9-20 1,16-23-100,-10-21 1,0-10-394,-8-6 554,0 22 269,0-6 0,0 41 0,-3 5 279,-5 19 1,6 5-203,-6 7 0,6-5 0,2 13-61,0-5 1,0-10 0,0 0-4,0 2 1,0-13-173,0 3-209,0-20 17,10 9 0,-8-48-72,6-11 0,-3-5 172,3-2 0,-5-3 9,4-13 1,-4-2 15,-3 10 1,0 7-26,0 8 192,0 21 232,0-2 0,-8 48-39,0 11 0,-2 2 0,5-2-8,-3 2 1,1-5 0,4 3-99,-5 2 1,6-5 10,-6 3-214,5 0-199,3-3 130,0-3 0,11-41-122,4-15 0,3-26 132,-2-13 0,-6-2 1,-7-1-4,4 3 1,-4 19 0,5-4-44,-6 3 1,-2 1 306,0-4 8,-10 11 1,2 8 131,-15 20 1,15 21-33,-7 25 1,2 14 0,5 5-45,3 2 1,2-15 0,3 5-11,0 3 1,0-11-130,0 13 1,0-10-107,0 10-256,0-15 102,0-6 0,8-25-17,0-16 0,7-15 1,-7-23-73,-3-1 0,-2-7 0,-3 0-15,0 2 0,0-5-190,0 3 208,0 0 529,0 18 1,-8 33-1,0 27 45,3 14 1,3 1 0,-1 0 37,-5 2 1,6 11 0,-6 2-153,5-3 0,3 16 1,0 0-35,0-2 1,0-14 0,0-9-25,0 7 1,0-11-368,0 9-26,0-16 31,11-8 0,-1-41 97,5-21 0,-4-10 1,-9 3-96,6-1 0,-5 9-116,4-1 70,-4 11 591,-3 4 1,-8 27 1,0 20 1,1 18-55,7 14 0,0-1 0,0-8-86,0 1 1,0-9 15,0 1-221,0-11-114,0 6-89,0-21 1,7-8 18,1-21 0,8-12 8,-9-26 0,1 2 32,-8-10 0,0 11-145,0-3 285,0 25 321,0-2 14,-10 91 0,7-42 1,-4 54 17,4-13 0,3-20-169,0 7 1,0 3-119,0 6 0,0-9-117,0-7 57,0-21-641,0 2 430,0-61 1,0 18-6,0-31 250,0 31-139,0-8 314,0 28 0,0-7-64,10 30-88,-7-4-14,7 7-10,-10-13-978,0 1 1582,0 2 14,0-1-317,-10 9-150,7-18 9,-17 17-80,7-17 6,0 17-35,-8-17-3,8 7 68,0-10-77,-7 0 53,7 11-88,-10-9 60,-1 9 111,1-11-28,0 0 26,0 0-18,10 0-127,-8 0 88,8 0-13,-10 0-13,0 0 71,0 0-51,0 0 17,-1 0 6,1 10-53,0-8 29,0 9 121,0-11 1,-1 0-111,1 0-14,0 0-75,0 0 88,0 0-22,-1 0-56,1 0-33,0 0-37,0 0 345,-1 0-100,1 0-114,0 0-167,0 0 41,0 0-21,-1 0 15,1 0 24,0 0 12,-11 10-8,9-7-9,-9 7 7,11-10 8,0 0-6,-11 0-37,8 0-109,-17 0 70,17-10 51,-8 7 36,1-7 22,7 10-14,-8 0-19,11 0 6,-10-11 64,7 9 78,-8-8-106,11 10-14,0 0-35,0 0-16,0 0 19,-11 0 11,8 0 1,-7 0-38,10 0-3,-1 0-51,1 0-94,0 0 67,10 0-77,-8 0 137,-2 0 1,-3 10 30,-17-8-126,27 19-109,-15-18 110,29 7-65,-9-10 173,11-21-23,0 16 1,0-28-89,0 9 137,0 12-64,0-19-6,0 18 2,0-10 85,0-1 8,0-9 7,0 7 13,0 3-14,0-8 71,0 15 163,0-17-107,0 10 185,0-1-237,0 1-210,0 0 139,0 0-218,0 0 69,0-1 134,0 1 17,0 0-21,0 0 33,0 0-8,0-1 14,0 1-17,0 0-12,0 0-12,0 0-2,0-11-2,0 8-2,0 3-28,0 2-6,0-2 71,0-3-6,0-17 1,0 14-11,0-10-3,0 21-13,-10-23 159,7 26-71,-7-19-73,10 11 4,0 0 49,0 0 21,0-1-32,0 1 20,0 0 94,0 0-105,0-1 64,0 1-107,0-10-13,0 7-7,0-8 27,0 1 131,0 7 5,0-7-94,0-1-97,0 8 24,0-7 124,0-1 1,0 8-99,0-7-32,0 10-23,0 0-15,0-1-16,0 1 14,0 0-142,0 0-29,0-1 68,0 1 53,0 0 123,0 0 29,0 10 18,0-8 41,0 19-89,0-19 3,0 19 57,10-9 42,-7 1 14,18 7-40,-9-7 34,12 0 123,-1 7 20,0-7-103,11 10-9,-9 0-209,19 0 79,-18 0 12,8 0-2,-1 0 54,-7 0-60,7 0-10,-9 0 11,-1 0 8,0 0 20,0 0-12,0 0-32,11 10-26,-8-7-1,7 7-6,-10-10 6,1 0 117,9 0 19,-7 10-69,8-7 3,-11 7-51,10-10 1,-4 0-13,9 0-28,-20 0 23,24 0 1,-24 8 40,20 0-18,-20-1-16,24-7-1,-17 0 0,14 0-17,0 0-10,-21 0 25,13 0 4,-8 0 2,3 0-4,18 0 0,-19 0 0,9 0 0,-11 0 0,0 0 2,1 0 0,-1 0 4,10 0 27,-7 0-29,18 0 1,-16 0-130,11 0-14,-21 0-60,13 0-3,-18 0-16,10 0 21,-10 0 35,8 0-271,-9 0 150,1 0-209,-2 0 0,-22 21 246,-4 10 0,-3 18 0,2 5 0,9 0 254,4 3 0,3-8 0,0 8 1,0 0 15,0 4 0,0 4 1,0-1-1,0-4 1,0-1-1,0-2 1,0-1-1,0-4-16,0-3 0,0-3 0,0 1 1,0-1-68,0 1 0,0-9 0,3 4-28,4 7 1,-4-11-1,5 9 11,-6-3 0,-2-8 24,0 2-20,0-9-26,11-6 0,-9-26-116,6-20 1,-6-13 155,-2-18 0,-7-3 0,-1-5 0,3 8 39,2 5 1,1-5-1,-3-5 1,-3-3 25,3-3 1,2-7 0,1 10-1,-4-2 16,-1 2 0,-9 5 0,6 11-70,-3-1-26,8 21 110,-16-15 0,11 57 0,-6-1 0,9 21 55,4 11 1,0 2 0,-2 5 0,-2 5 16,1 0 0,4 11 0,2-3 0,0 5-39,0-5 1,-3 8 0,-2-10 0,-3-1 60,3 3 0,3-8 0,2 1 0,0-4 27,0-4 1,0 0-278,0 2-225,0-5 182,-11-3 0,6-46 127,-10-31 1,10-18-1,-3-13 1,5 8-53,3 5 0,0-5 0,0-3 0,0-2 10,0-5 0,0-11 1,0-5-1,0-3 33,0-4 1,0-1 0,0 0 0,-2 6 40,-6 2 1,3 5 0,-8 13-90,3 8 0,-9 5 23,4 3 141,5 20 1,-16 26-1,10 33 1,6 14 64,5 7 0,-3 13 1,0 0-1,3 8 34,3 0 0,2-3 0,0-3 0,0 4-31,0 4 1,0-7 0,0 4 0,0-7-18,0-2 0,0 7 0,0-13 0,0 1-236,0-6 0,0-5 0,0-3-129,0 1-110,0-22-73,0 6 0,0-82 388,0-11 0,0-21 0,0 14 1,0-3-68,0-6 0,0-4 0,0-11 0,0 0 52,0 0 0,0 0 0,0 3 1,-3 5 20,-5 8 0,3 15 1,-8 8 94,3 5 0,-11 7-30,-2 11 1,8 16-1,-8 30 96,2 16 0,3 13 1,2 10-1,9 8 115,4 5 1,3 11 0,0-1 0,0 0-1,0 3 1,0-5 0,0 8 0,0-3-46,0-6 0,0-1 0,0-4 0,0-2-148,0-5 1,0 5-653,0-5 590,0-5 1,-8-21-237,1-36 0,-1-16 0,8-40 0,0-1 0,0-5 0,0-8 0,0-7 0,0-8 74,0-5 0,0-3 0,0 0 0,0 0 127,0 0 0,0 1 1,-3 1-1,-2 9 113,-3 12 1,-2 1-79,2 7 0,-7 7 79,-16 9 0,8 25 0,-3 29 0,8 21 122,0 12 1,0 16 0,0 4 0,5 9 53,2 7 1,1-2 0,5 8 0,-3-1-26,3 1 1,3-8-1,2 2 1,0-5-59,0-2 1,0-3-1,2-5 1,3-8-268,3-5 1,0-11-662,-8 1 520,0-21 0,0-10 0,0-31 0,0-13 56,0-8 0,0-13 0,0-7 0,0-9 21,0-4 0,7-11 0,1 1 1,-3-6 121,-2 0 0,-3 40 0,0 0 0,0-40 0,-3 1 71,-4 4 1,1 11 0,-6 15 0,-1 8 240,0 5 1,3 2-81,-14 1 0,14 25 60,-13 21 1,5 21 0,-5 30 0,2 9-65,5 9 1,-2 19 0,8 5-1,5-42 1,0 1-100,-1 0 0,1 2 0,1 2 0,1 1 0,2-4 1,2 0-1,-1 1 0,0 0 33,0 1 1,0-2 0,0 45 0,0-47 0,0-1 0,0 45 48,0-2 0,0-13 0,0-8-248,0-7 0,0-6 344,0 3-506,0-26 0,0-36 0,0-33 0,0-16 0,0-13 0,0-13 0,0-5 0,0-3 0,0-4 0,0 4 0,0-2 0,0-2 0,0-4 0,-3 1 0,-2 2 0,-5 6 223,-3 2 1,5 5 0,-5 13-1,0 8-117,0 5 0,6 10-106,-9 1 356,1 9 1,-14 22-1,3 30 31,6 26 0,12 18 0,0 8 0,6 5 104,2 2 1,-8 3 0,0 11 0,3-1-26,3-2 1,2 2-1,0-15 1,0 0-1,0 0 1,0-10 0,0-11-123,0-2 0,0-3-923,0-8 548,0-20 1,0-31 0,0-36 187,0-16 0,7-15 0,1 7 0,-3-7-104,-2-5 0,-3-16 0,0 3 0,0-3 112,0-5 0,0 0 0,-3 5 1,-2 0 93,-3 0 0,-7 11 0,5 4 1,-1 6-106,1 3 1,-8 7 327,2 0-146,-4 21 0,-6 4 0,0 37 155,3 24 1,-5 25 0,15 13 0,-3 5-1,1 2 1,10 16 0,-3 6 0,5-1-52,3 0 0,0-38 1,0-1-1,0 42 1,0 0-56,0-5 0,0-1 1,0-12-1,3-5-77,5-6 0,-6-12-400,6 2-243,5-15 89,-11-6 0,9-33-492,-11-15 738,0-16 0,0-16 0,0 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9:08:43.123"/>
    </inkml:context>
    <inkml:brush xml:id="br0">
      <inkml:brushProperty name="width" value="0.6" units="cm"/>
      <inkml:brushProperty name="height" value="0.6" units="cm"/>
      <inkml:brushProperty name="color" value="#004F8B"/>
    </inkml:brush>
  </inkml:definitions>
  <inkml:trace contextRef="#ctx0" brushRef="#br0">1880 205 7463,'0'-36'-928,"-10"2"1116,7 11-52,-7 10-7,10 3-90,0 41-12,0-24-22,0 45 1,0-34 15,0 21 1,0-16 63,0 8-83,0-21 43,0 21-65,0-28-4,0 7 1,7-31 19,1-10 1,3 6 2,-4-6 1,-4 7 0,5-14 0,-6 9 0,-2-7 54,0 5-18,0 6-19,0-9-2,0 21 1,0 8 26,0 20 0,-2 3 41,-6 21 0,5-16 31,-4 8 1,4-15 35,3 15-126,0-21-89,0 21 3,10-18 21,-7 0 0,15-31-20,-10-21 1,-1-2-6,-7 2 0,3 16 39,5-8-29,-6 21 84,9-21 180,-11 28 1,-11 29-85,-4 20 1,4 3-42,4-10 1,4-8-57,3 8 0,0-8-29,0 7-48,0-9-6,0 4-18,0-10 24,0-10 285,0-2-118,-10-1-57,7 13-95,-7 3-21,10 7-24,0-9 69,0-1 2,0 10 22,0-7-2,0 8-9,0-1-2,0-7 0,0 7 0,0-9 0,0-1 0,0 10 0,0-7 0,0 8 0,0-11 0,0 0 0,0 0 0,0-10-13,0 18-135,10-15-25,-7 7 119,7-13 0,-10-15 8,0-10 1,0-3-62,0-21 1,0 0 81,0-7 1,0-1-4,0 1 1,0-1-22,0 1 1,0 7 107,0 1 89,0 9-33,0-4-45,0 20 85,0 3 0,0 38-47,0 11 0,0 2 1,0-2 1,0-1 18,0 9-83,0-11 1,-2 8-105,-6-6 0,5-9 47,-4 2 0,4-8 22,3 16 1,0-16 12,0 8 42,0-21-55,0 31-24,0-25 11,0 17 1,0-7-1,0 5 23,0-16 13,0 27-33,0-27 1,0 19 0,0-1 0,3-4-6,4 9 0,-4-15 9,5 8 16,-6-20-16,-2 20-2,10-8-4,-7 3-1,7 7 1,-10-10 1,0 3 1,0 5-30,0-15-38,0 25-37,0-26-57,0 19-122,0-11 189,0 11 67,0-9-2,0 9 162,0-11-120,0-10-10,0-3-32,0-41 1,0 11-60,0-27 1,0 22-85,0-6 0,8-8 98,0-15 1,0 0-18,-8 7 156,0 11 22,0 13 21,0 13 0,-8 38-45,0 11 0,-2 10 0,5-3 31,-3 0 1,0-7 12,8 0 1,0-8 2,0 7-43,0-19-70,0 11-97,0-27 54,0 7 36,0 1 8,-10-9 84,7 19 1,-20-19 95,0 6 61,0 5-79,-11-10-79,1 7-40,7 0 0,-10-7-24,5 5 34,15-6 32,-15-2-24,18 0 41,-20 0-94,7 0 49,-7 0 13,9 0 31,-9 0-2,7 0 7,-7 0-94,9-10-29,1 7 49,0-7 95,0 20 0,-11-7 58,8 18-36,-7-19-161,10 8 15,-1-10 73,1 0-14,0 0-43,-10-10 1,4 8 14,-10-6 64,21 5 91,-23 3-29,26-10-108,-29 7 0,15-15-42,-9 11 1,15-1 28,-8 8 2,20-11 101,-20 9 25,8-8-121,-3 10-88,-7 0 51,10 0-2,-11 0 82,8-11-43,-7 9 4,10-9-76,-1 11 22,1 0 56,0 0 0,-11 0-35,9 0-15,-9 0-8,11 0-1,0 0 5,0 0 4,-1 0 1,1 0 0,0 0 0,0 0 0,10 0-17,-8 11-208,19-9 78,-19 9 122,8-11 4,0 0-29,-7 0-43,17 0-7,-7-11-11,-1 9 47,9-9 91,-19 11 66,19 0 16,-9-10-91,11-3 10,0-10-68,0 0 75,-10 0 60,7-1-44,-7-9-27,10 7-24,10-8 63,-7 1-34,7 7-18,-10-7 28,0 9 32,0 1 34,0-10-20,0 7-6,0-18-106,0 18 27,0-18 0,0 16 14,0-11 106,0 21-58,0-23-30,0 26-30,11-19 24,-9 1 47,8-4 4,-10-9 0,0 10-90,0 2 20,0 1-5,0-3 19,0 0 5,0-8-29,0 18 1,0-18 0,0 16-5,0-11 4,0 21 2,0-13 1,0 8 18,0-3 41,-10-7-50,8 9-10,-9-9-20,11 7 6,0-18 1,0 19 13,-10-9 6,7 11-2,-7 0-3,10-1 0,0 1 0,0 0 0,0 0 0,0 0 0,0-1 0,0 11 0,0-7-4,0 7-2,0-10 2,0-1-7,0 12 151,0-9 221,0 18-351,10-7 97,-7 0 49,18 7 3,-19-7-6,19 10-131,-8 0 0,12 0 22,6 0 34,-15 0-1,25 0-26,-25 0-119,17 0 53,-20 0 15,8 0 6,2 0-2,3 0 1,10 0 16,-5 0-19,-16 0 1,16 0 23,-18 0-25,10 0-2,0 0 27,1 0 18,-1 0-46,10 0-44,-7 0 11,8 0 29,-11 0 5,0 0 7,11 0 0,-9 0-27,19 0-11,-18 0 14,8 0-3,-11 0 32,0 0-1,0 0-14,11 0-63,-9 0 7,19 0 41,-18 0 5,8 0 12,-11 0-49,0 0 2,11 0 1,-9 0-27,19 0-8,-18 0-1,8 0 71,-11 0 37,0 0-20,10 0-38,-7 0 35,-3 0-10,-2 0-10,-8 0-43,10-10 35,0 7 15,1-7 6,-1 10 25,0 0-94,0 0-138,0-11 111,1 9-81,-11-9 47,7 11-769,-17 0 806,7 11 1,-10 4 69,0 16 1,0 5 0,0 11 59,0-1 0,0 3 0,0 3-41,0 2 1,0 0-1,0-5 1,0 3-21,0 2 0,0 2 0,-3-4 0,-2 5-62,-2 2 1,-1 3 0,8 5 0,0-3-14,0-2 1,0-10 0,0 2-10,0-5 0,0 5-154,0 0 128,0-10-17,0 0-107,0-28 278,0 4-14,0-20 1,0-36 2,0-10 1,0-11 0,0 11 0,2-1 18,6 1 1,-5-8 0,4-3 0,-4 0 43,-3 0 1,0-5 0,-3 6-1,-2-1 82,-2 0 1,-9-5-1,6 6-64,-3-4 1,5 16-113,-7-2-17,10 25 1,-6 6 0,11 30-44,0 16 0,0 21 1,0 12-1,0 11 46,0 10 1,0 6-1,0 4 1,0 3 37,0-48 1,0 1-1,0 3 1,0 0 0,1-4-1,1 0 1,0 1 0,1-1 19,1 2 0,0-1 0,3 45 0,-6-46 0,-2 0 1,1 43 104,0-8 1,0-8-1,3-15 90,5-8-239,-6-25 0,9-14 0,-11-30 0,0-19 52,0-15 0,-3-13 0,-2-15 0,-3-5-34,3-1 0,-5-12 0,2 7 0,0 0 3,-2-2 1,5 10 0,-8 0-1,3 5-42,4 6 1,-4 2 0,2 15-1,3-2-10,3 2 1,-6 3-1,0 3-71,3-1 0,2-7 42,3 0 1,-7 8 139,-1 7-70,0 21 1,8 3-1,-2 30 49,-6 16 0,5 10 1,-4 6-1,4-1-13,3 0 0,-8 19 0,0 5 0,3 4-33,3 6 0,2 0 0,0 8 0,0-3 20,0 3 1,0-1 0,0-2-15,0-7 0,0-9-226,0-7 97,0-15 0,0-29 0,0-26 128,0-20 1,0-16 0,0-10 0,0-8 39,0-5 0,0-13 1,0-5-1,0-5 0,0-3 0,0 0 0,0-3 1,0-2 32,0 48 0,0 0 0,0-48 0,0 13 0,-3 10-2,-5 11 0,-2-1 0,-8 11-15,3 2-159,-1 3 0,-7 21 134,0 20 0,-1 31 1,4 42-1,2 7-8,2 5 1,9 21-1,0-48 1,1 1-1,0 3 1,1 0 26,2 0 0,1 1 1,1 1-1,0 1 0,1-3 1,0 0-1,0 2 1,0-1 24,0 0 1,0-1 0,-1 0-1,-1 0 1,-3 41 0,-3-7-39,3-5 1,2-16-1,3-13-142,0-5-4,0-13 0,0-26 1,0-25-1,0-19 63,0-10 1,0-20-1,0-6 1,0-5 28,0-5 0,0-2 1,0-11-1,0 0 22,0 0 0,0-5 0,-2 3 1,-3 5 6,-3 0 1,-7 17 0,4 6-1,-2 8-117,-5 7 1,5 11-330,-2 2 538,-11 11 0,3 10 0,-3 26 14,8 20 1,10 16 0,-5 10 0,3 8-64,5 5 0,2 10 0,3 3 0,0 3 120,0 5 1,0 2 0,0 3 0,0-3-124,0-5 1,0 3 0,0-14-1,0-6 6,0-12 0,-7-7-260,-1-2 27,0-22 0,8-19 0,0-37 165,0-21 0,0-12 0,0-9 1,0-4-36,0-8 1,0 2 0,0-4 0,0-3 46,0-1 0,0-7 1,-2 16-1,-4-1 28,-1 6 1,-9 7-1,6 8-50,-3 8 24,-2 5 53,-19 13 0,8 36 0,-2 28 1,7 24 38,6 15 1,7 0 0,-5 18-1,3 3 11,5 2 1,2 6 0,3-1 0,-3 0-2,-4-4 0,4-6 0,-5 0 0,6-8 53,2-5 0,0-5 0,0-5-296,0-7-128,0-17 1,-3-12 0,-2-26 205,-3-23 0,1-29 0,7-17 0,0-11 35,0-3 1,0-10-1,0 3 1,0-8-3,0 0 0,0 48 1,0-1-1,-3-44 1,-5 5 19,-7 0 1,2 2 0,-3 3 0,-2 10-49,-2 11 0,4 7 0,1 10-431,-3 1 430,-3 20 0,-2 3 211,0 31 0,2 25 1,6 32-1,7-1 35,5 3 0,3 3 0,0 7 0,0 8-62,0 6 1,0 1 0,0 1 0,0-3-57,0-4 1,0 1 0,0-7 0,0-2 22,0-6 0,0 3-108,0-14-195,0-4 1,0-18 101,0-31 0,0-29 0,0-36 0,0-2 89,0-6 0,8-4 0,0-6 0,-3-5-28,-2-2 0,-3-4 1,0-4-1,0 3 40,0 1 1,-3 9-1,-2-3 1,-5 5-6,-3 8 1,5 5-1,-8-2-489,-2 2 485,-2 21 1,-6 18 103,-5 46 1,8 10 0,-3 42 0,11 2 51,4 3 1,3-2 0,8 7 0,0 3 111,0 2 1,0 0 0,0-5 0,0-5-56,0 0 0,3-18 1,2 0-234,3-11-449,0-4 0,-8-19 246,0-20 0,-11-31 0,-2-37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9:08:54.084"/>
    </inkml:context>
    <inkml:brush xml:id="br0">
      <inkml:brushProperty name="width" value="0.6" units="cm"/>
      <inkml:brushProperty name="height" value="0.6" units="cm"/>
      <inkml:brushProperty name="color" value="#004F8B"/>
    </inkml:brush>
  </inkml:definitions>
  <inkml:trace contextRef="#ctx0" brushRef="#br0">1811 139 7442,'28'-5'277,"-5"-10"116,-15 9-117,13-14-397,-19 20 1104,9 0-817,-11 20 0,-3-9-87,-5 20 0,6 0 0,-9 18 0,4 2-132,-1 3 9,0-10-746,8-10 110,0-11 441,0-20 151,11-27 1,-6-14-21,10-16 0,-10 12 43,3 4 0,-3-1 4,3-8 68,-5 11-84,7-7 459,-10 27 361,0-15-638,0 29-53,0 32 1,-8 1 86,0 31 1,1-10 29,7-6 0,0-7-94,0 0-394,0-21-73,0 13-100,0-29 0,7-28 182,1-20 0,0 5 170,-8 10 134,0 10 305,0-12 577,0 9-549,-10 63 1,7-23 0,-5 46 18,6-13 0,2-13-111,0 2 1,0 1-217,0 7 1,0-7-112,0 0 1,0-16-102,0 8-31,0-21-322,0 21-438,0-28 309,0-34 456,0 0 168,0-26 69,0 34 0,0 26 105,0 20 0,-3 10 368,-5 14 1,6-1-339,-6 1 0,5-1-70,3 0 0,0-7-154,0 0-71,0-21-185,0 13 117,0-29 0,8-28 75,0-20 0,0-3-40,-8 10 144,0 11 60,0-5 0,0 25 143,0 16 1,-8 17 154,0 29 1,0-5 0,8 6 53,0-6 1,0-11-203,0 1 1,0 0-413,0 7 63,0-10-308,0 8-174,0-18 277,0-3 0,8-57 305,0-20 148,0 10-26,2 14 0,-10 32 174,0 6 1,-3 7-87,-12 24 1,10 0-1,-3 7 330,5 1 1,3-9-198,0 1 1,0 0-238,0 7-317,0-20-264,0 5-36,0-18 307,0 0 412,0-3 95,0 0 254,-10 3-138,8 21-67,-9 2-368,11-11 14,0 6 44,0-28 157,0 18-11,0-9-67,11 12-71,-9-1 79,8 0 18,-10 0 132,0 1-61,0-1-104,11-10-75,-9 7 11,9-17-19,-11 7 75,0 0-10,10-7-2,-7 18-14,7-8 67,-10 10 12,0-10 292,0-3-391,0 0 3,-10-7 29,-3 7 164,0-10-133,-8 0-49,8 0-106,-10 0 4,0 0 91,0 0 2,-1 11-4,12-9 38,-9 8-23,8-10-6,-10 0 0,10 0 0,-8 0 0,8 0 0,-10 0 2,10 0 8,-7 0-4,7 0 1,-10 0-8,-1 0 11,1 0-4,0 0 70,0 0-82,10 0-16,-8 0 7,8 0-9,-10 0 7,0 0 9,0 0-6,-1 0-48,1 0 30,0 0 16,0 0 11,-11 0 2,9 0 29,-9 0-23,11 0-1,0 0-58,-11 0 1,8 0 10,-7 0-23,10 0-20,-1 0 34,-9 0-6,7 0-9,-18 0 27,18 0-16,-7 0 65,-1 0 8,-2 0-39,0 0-27,3 0 28,9 0-49,1 0 6,10 0-74,-7 0-6,7-10 100,-10 8 1,-3-9 1,-5 11 67,15 0-40,-15 0-3,8 0-28,-3-10-64,-7 7 30,10-7-20,-11 10-46,8 0 127,-7 0 48,10 0-38,-1 0 10,1 0 25,10 0-53,-7 0-1,17 0 22,-18 0 4,9 0 10,-12 0-7,11 0-153,3 0 136,0 0-4,-3 0 30,0 0 17,3-10-17,10-3 1,0 0 111,-11-8-104,9 8-31,-8-10 36,10 10-8,0 3-41,0 0 59,0-3 61,0-10-70,0-1 16,0 1-17,0 0 15,0 0 12,0 10-33,0-8-40,0 8 70,0-10 331,0 0-149,0 10-209,0-8-14,0-2-95,0-3 34,0-7 50,0 10 9,0-1-7,0 1-18,0 0 14,0 0-1,0 0 272,0-11-172,0 8-55,0-18 15,0 19-67,0-9 121,0 11-101,0-11 1,0 6 6,0-11 41,0 21 7,0-23 2,0 26 69,0-29-117,0 18 0,0-10-80,0 5 52,0 15 1,0-25 25,10 15 16,-8-20 51,9 10-78,-11-8 26,0 18-25,0-7-40,0 9 58,0-9 10,0 7 10,0-7-17,0-1-41,0 8 13,0-18-4,0 19 20,0 1-1,0-6-6,0 14-2,0-17 5,0 20 6,0-8-8,0 8-4,0-10 35,0 10 12,0-8 0,0 8-5,0 1 358,0-9 487,0 18-574,10-7-230,3 10 77,0 0 61,18-10-162,-5 7 0,12-15-63,1 10 0,-16 1-16,8 7 1,-15 0 68,15 0-13,-21 0 40,31 0 48,-25 0 19,27-11-65,-17 9 66,18-9 0,-16 11-25,11 0-152,-21 0 4,23 0-2,-15 0 98,21 0 39,-11 0 0,0 0 65,-5 0-97,-16 0 1,19 0 13,-11 0-147,-10 0 1,20 8 32,-9 0 66,-1 0 0,13-8-15,-5 0 0,-11 0-11,11 0-14,-20 0-5,20 0-8,-8 0 1,5 0-1,11 0 1,-16 2 12,8 6-238,-21-5-284,32 7-73,-27-10 466,19 0-151,-1 0 549,-7-10-273,18 7-281,-18-7 80,17-1 79,-17-2 107,8 1 72,-21-9-43,7 18-99,-7-7 33,10 10 37,-10 0 0,5 13 34,-10 10 1,0 3-11,-8 13 0,0-1 0,0 9 1,0-1 0,8 3-3,-1 5 1,1 3 0,-5 7-2,4-2 0,-4-10 0,5 5-51,-6-1 0,-2-7 1,0 6-1,0-6-16,0-3 0,0 0 0,0 1 60,0-1 0,3 1 1,2-1-78,3 0 0,-1 1-94,-7-1 0,0-7-79,0 0 0,0-8 63,0 7 1,0-7-56,0 8 161,0-11-232,0 6 20,0-11 0,0-23 150,0-15 1,0-9 0,0-17-1,0-5-7,0-6 1,0-5 0,0 6 0,-2-6-58,-6-2 1,6 5 0,-9-6 0,3 1 105,1 0 1,-4 4 0,6-9 187,-2-8 0,-4 18-227,3-8 919,6 26-446,-8 2 1,7 44 0,-2 21-14,-3 11 0,-2 20 0,5-1-208,-3-4 0,0-3 0,8-2 0,0 5 0,0-1 22,0 1 0,0 5 0,0-5 0,0-1-12,0 1 0,0 5 0,0-5 111,0 2 1,0 3-210,0 8 0,0-19-1002,0-4 641,0-27 1,-2-4-150,-6-32 1,5-4 342,-4-27 1,4-2 0,3-15 0,0 4 64,0 4 0,0-1 0,-3 3 0,-2-5-11,-3-1 1,1-7-1,4 5 1,-2-2-45,-3 2 0,-7-5 0,4 8 0,-1-1-50,-6 6 1,5 5 181,-3 3 211,1 10 0,-6 18 41,6 25 1,-3 24 0,10 26 0,0 2-1,-2 6 1,7-6 0,-7 5 0,2 6-1,0 5 1,1 2 0,7-5 0,0 3-1,0 3 1,-3-1 0,-2-10 0,-3-2-90,3-4 1,2-9 0,3 5-156,0-1-285,0-17-44,-10 5 0,8-36 0,-6-16 82,5-20 0,3-14 0,0-4 0,0-3 0,0-5 0,0-6 0,3-9 0,2-1 6,3 1 0,-1-9 0,-4-2 0,2 0 115,3 0 1,0-5 0,-8 8 0,0 5-19,0 7 1,0 1-1,-3 7-54,-5-2 1,-2-1 736,-5-1-271,-6 14 0,8 32 1,-8 28-25,6 23 1,-3 13 0,8 0 0,-1 2-1,1 3 1,0 11 0,4-1 0,-1 8-1,2 6 1,2-1 0,0-5 0,-2 1-1,-2-4 1,-1 11 0,8-15 0,0-3 12,0-3 0,-3-5-393,-5-8-381,6 1 188,-8-11 0,10-26 0,0-25 82,0-19 0,0-10 0,0-2 0,0-3 0,0-5 0,0-5 0,0-14 0,0-1 0,0-4 0,0-7 0,0 5 0,0 0 41,0 0 1,-8-5 0,-2 8 0,-1 5 0,1 7 1,-8 1 0,2 10 121,-4 2 115,7 13 0,-8 21 0,8 26 1,-2 20 145,-1 14 0,9 22 0,-6 6 0,2 4 66,6 6 1,-5 0 0,2 8 0,3-3-1,2 3 1,3-1 0,0 1 0,0-5-1,0-3 1,-2 2 0,-3-12 0,-3-11 245,3-7 1,2-14 491,3 1-1475,0-11 0,0-10 164,0-25 0,3-19 0,5-26 82,7-2 0,-5-3 0,-2 3 0,-3-5 0,3 0 0,-5-16 0,4 3 0,-4-6 152,-3-2 0,0-5 0,0 8 0,0 2-142,0 3 0,-10 2 0,-3 1-47,0-1 1,-8 3 138,6 5 377,-6 26 1,-10 39-1,0 33 12,3 13 1,10 13 0,2-6 0,1 4 81,2 4 1,0 11 0,8 5-132,-3 2 1,-7-4-1,7 9 1,3 6 0,2 3-1,3-6 0,-8-2 0,1-16 0,2-5-127,2 0 0,3-18-456,0-3 59,0-25 0,10-44 0,3-34 82,0-8 0,5 6 0,-8-3 0,1-2 0,-1-3 0,-2-3 0,-8 1 0,0-1 59,0 0 1,0 1 0,0-1 0,-3 3 155,-5 5 1,6-5-1,-8 8-15,-1-1 1,6-4 0,-8 10-1,0 2-187,0 3 367,-2-8 0,-8 27 111,0 14 1,7 19 0,3 35 0,0 4-1,0 1 1,8 14 0,-5 2 0,2 3-1,0 0 1,1 3 0,7 9 0,0 1-1,0-8 1,-8 3 0,0-8 0,3 5-8,3 3 0,2-9 0,-3-1 0,-2-4-296,-3-4 1,0-11-305,8-2 206,0-11-172,-10 6 0,7-34 0,-4-18 82,4-23 0,11-6 0,0-7 0,-3 2 12,-3-2 1,-2-5 0,0-11 0,0 1 156,0-1 1,0 0 0,0-2 0,0 0-91,0 2 0,-10-4 1,-3 14-1,-2-2-55,-1 1 1,8 9 0,-4-2 214,1 5-8,3 13 0,1 10 0,-1 26 150,3 23 0,-5 24 0,2 9 1,0 4 109,-2 4 1,7 11 0,-5 5 0,3 2-1,-2 6 1,4 2 0,-5 0 0,3-2-1,-3-3 1,6-2 0,-6 2 0,5-8 81,3-5 1,-2-12 0,-3-6 183,-3-5-590,0-13-249,8-2 0,16-50 0,2-17 82,0-19 0,-8 0 0,3-2 0,-3 5-246,-5 3 0,-2-1 246,-3 1 0,0-11 0,0-2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0T19:11:06.609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7428 210,'-62'-39,"-3"8,29 21,-10 7,-21-17,0 14,-26-9,16 10,26-1,1 2,-33 4,-9 0,9 0,-7 0,18 0,-19 0,9 20,-11-15,0 26,42-27,-1-5,0 2,-2-2,-3-4,-2-3,-2-3,-2-1,0 0,3 1,-23-2,-12-8,33 18,-31-17,42 18,-1 1,-44-9,40 9,-1 2,4-1,0 0,1 0,-1 0,-4 0,0 0,4 0,0 0,1 0,-1 0,-5 0,2 0,-39 0,38 0,0 0,4 0,1 0,-6 0,-1 0,2 0,-2 0,-2 0,-1 0,-1 0,2 0,-32 2,8 6,31-5,-31 5,23-6,-31-2,23 0,-23 0,21 3,22 1,0-1,-25 0,21 1,0 0,-24 1,24-1,0 0,-21-2,25 2,0 0,-25-1,24-4,1 2,-14 1,-29 6,28-6,-27 6,30-3,-23 3,41-5,-7 1,-4 2,-30 4,27-8,-3-1,3 4,0 0,0-5,3 0,-30 10,34-8,1-1,-22 9,13-10,15 0,10 0,8 0,-7 0,10 0,-11-10,-2 7,-10-7,-1 10,1 0,-1 0,11-10,13 7,13-7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9:07:46.636"/>
    </inkml:context>
    <inkml:brush xml:id="br0">
      <inkml:brushProperty name="width" value="0.34286" units="cm"/>
      <inkml:brushProperty name="height" value="0.34286" units="cm"/>
      <inkml:brushProperty name="color" value="#CC0066"/>
    </inkml:brush>
  </inkml:definitions>
  <inkml:trace contextRef="#ctx0" brushRef="#br0">1625 418 8411,'0'-13'351,"0"3"0,8 13-271,0 4 1,-1-1-46,-7 9 1,3-10-71,5 3 0,-6-3 38,6 3 1,-3-3 62,3 10 1,-6-7-52,6 8 0,-5-9-21,-3 9 1,8-8 2,-1 7 1,1-7-1,-8 7 1,3 1 8,4 7 1,-4-8-6,5 1 0,-6-1-1,-2 9 0,0-1 0,3-3-1,5-4 1,-6-3-1,6-5-20,-6 7 20,-2-5 1,0 3-342,0-5 211,0-5 1,0 4 64,0-14 0,0-6 1,0-11 9,0 1 0,-7 0 1,-1 0 24,3 0 0,0 2 0,-1 3 1,-1 2 18,2-2 0,-6-2 0,4-3 17,1-1 0,-4 1 1,2 0 26,3 0 1,-5 7 64,2 1 0,0 7 179,8-7-122,0 9 26,0-4 1,8 13 0,0 4-159,-3 9 0,5-3 0,1 2-12,2 3 0,-6 0 0,6 0 0,-3-2 6,-4 2 1,4-5-1,0 2 1,1 3-14,-1 3 1,0 0-1,-5-3 6,3-3 1,8 1 0,-9 7 0,1 0 0,0 0-1,0 0 1,7 1 0,-7-1 0,-1 0-26,4 0 0,-9-7 0,6-1-26,-5 3 1,-1-7-199,6-4 18,-5 6 0,7-13 93,-10 0 0,0-10 50,0-13 0,-8 0 0,0-1 0,3 1 39,3 0 1,-6 0 0,-2-1 35,-3 1 0,8-3 0,-6 1 0,4-1-16,-1 5 0,-3 3 0,6-5 0,-5 0 101,-3 0 1,5-1-40,-7 1 0,7 0 60,-7 0 34,10 10 36,-6 3 127,11 10-307,11 20 1,-1-4 0,8 15-4,-3-6 1,-9-1 0,4-1 8,0 0 0,0 3 1,6 2-1,-6 3 22,1-3 0,-6-2 0,8-3 2,-3 1 1,5-1-1,-7 0 1,-3 0-18,-2 1 1,-1-9-1,4 0 36,1 4-60,1-9-32,-8 0 1,0-12 35,0-6 0,0-5 0,0-10 0,0 0-86,0-1 0,-8 1 0,1-3 1,-1 1 43,-2 1 0,7-12 0,-5 13 0,3-3 24,-3 0 0,3 3 0,-8 0 0,3 0 36,5 0 1,-5-1 0,2 1 9,3 0 1,-1 10 0,1 3 309,-2-1-224,-1 9 355,8-8-437,10 30 1,-5-7 0,8 13 0,-2-8 4,-6 0 1,5 3 0,0 2-6,3 0 1,-8 0-1,6 0 1,-4 1-10,1-1 0,8 0 1,-9 0-1,-1 0-10,-4 1 1,6-1 0,2 0 23,3 0 0,-8 1-40,3-1-92,-5-10-209,-3-3 232,0-10 1,-3-18 28,-5-5 1,6-6 0,-6 6 0,3 0-20,-3 0 0,5-1 1,-7 1 41,0 0 1,7 0-1,-5 0 48,6-1 1,-6 9 0,0-1-10,3-2 66,3 8 68,2 0 9,0 10 0,0 18-63,0 5 1,0 5-1,0-4-44,0-1 0,0 0 0,2 0 0,3 0-4,3 1 1,0-1 0,-6 0 0,4 0-27,1 1 0,1-1 0,-5 0-50,4 0 1,-4 0-10,5 1 0,-6-1-108,-2 0 1,0-8 66,0 1 0,0-8-141,0 7 1,-2-12 173,-6-3 0,5-3 1,-4-12-24,4-3 0,3-3 0,0-2-50,0 0 0,0-1 23,0 1 0,0 0-31,0 0 129,0 10 1,0 5 122,0 16 0,0 5 0,0 10 74,0 0 0,-2 3 0,-4 2 0,-1 3-3,1-2 0,4-4 0,-1-1-123,-4-1 1,4 0 0,-5 0 0,3-2-36,-3-6 0,6 6 0,-9-8-402,1 0-85,8-3 300,-9-10 0,11-18 0,0-5 42,0-3 0,3 0 1,2 3 60,3 0 1,2 2-1,-5 3-36,3 3 90,0 10 0,-8-3 0,-3 16 0,-2 7 156,-3 6 0,-7 4 0,4 4 0,1 4 94,0 3 1,-8-7-1,5 4 1,-3-2-138,1 0 1,7 0 0,-5-8-1,0-2-105,0-6 1,6 3 0,-6-7-5,3 2 0,-1-8-627,3 3 179,6-6 294,-8-2 1,17-10 80,1-6 1,10-4 0,-5-3 0,2-3-21,1-5 0,-3 5 0,5-5 0,-3 5-53,3 3 0,-5 0 0,0 0 5,-2-1 266,7 12 1,-16 12-1,6 18 55,-6 10 0,-4-2 1,-3 7-1,-6-2-4,-1 0 1,4 10 0,-8-4 0,1 1-19,2 1 0,-8-11 1,8 6-1,-2-6-54,-1-5 0,9 6 0,-6-14 1,0 3-38,0-2 1,5 2-383,-7-10 1,7-1 206,-7-7 1,9-2 0,-1-6 0,4-8-9,3-4 0,3-3 0,2-1 1,5 1-14,3 0 0,-5 0 0,7 0 1,3-3 32,3-5 1,0 5 0,-3-7 0,-3 2 5,3 0 1,-5 2-1,0 11 133,-3 3 0,1 2 92,-4-3 0,-4 9-30,5 14 0,-13 6 1,-6 13-1,-2 2 65,-5 3 1,5 0 0,-2-5 0,-3 2-73,-3 3 1,1 0 0,2-7-1,2-1-48,-2 0 1,5-8 0,-2 1-98,-3 2 0,5-8 1,0 1-150,2-1 0,1-7 16,2 4 1,6-7 128,-6-7 0,16 1 1,7-9-1,3-3-44,-2-3 1,7-2 0,-2-3-1,7-2-7,0-3 1,6-10-1,-3 2 1,-3-5 24,-2-2 0,2 7 1,-2 3-1,-5 2 64,-1 6 0,-7 10 101,3 3 1,-11 12 47,3 3 1,-13 18 0,-6 16-1,-2 2 164,-5 5 1,-2-5 0,-4 3 0,1-1-128,0-2 0,-5-2 0,2-8 0,5 0 17,1-3 1,-1 5-1,-2-12-380,0 4 1,-1-7-86,1-5 0,8-6 23,-1-2 1,11-10 0,0-3 175,10 0 1,0-7-1,11 7 1,2-3 24,2 1 0,11-1 1,3-4-1,-1-1 10,1-2 0,5 5 1,-8-13-1,-3 5 17,-2 3 0,-6 7 0,-2 4 115,-2 1 0,-11 6 49,3 13 1,-16 7 0,-7 14-1,-6 4 96,-2 3 1,-1-5 0,1 5 0,0-2-95,0-6 0,0-2 0,-1-3 0,4 0-62,4 1 0,-4-4 0,4-4 1,-4-9-183,-4-4 1,9 5 0,-1 0-180,-2-3 1,5-5 57,-2-8 0,10 3 39,-3-11 1,16 1-1,7-6 59,6 6 1,0-6-1,-3 8 1,-3-2 41,3-1 1,-5 11 166,3-3 1,-11 8 0,2 8 43,-4 8 0,-13 7 1,-6 8-1,-4 5 14,-4 0 1,-4-3-1,2-9 1,6-1 21,-1 0 1,0 0 0,-2 1 0,0-4-97,0-4 1,0 2 0,-1-11-380,1-1 1,8-4 126,-1-2 33,11 0 0,-3-2 1,16-6-12,7-8 0,6 3 0,2-2 0,1-3 3,-1-3 1,0-2 0,-2 0 0,-3 0 45,-3-1 1,-2 1 0,5 0 2,-3 0 174,-9 10 128,4 3 0,-13 10 1,-4 2 19,-9 6 1,-2-3 0,0 11-1,3-1-107,-3-2 1,-3 5-1,-2-8 1,0 1-43,-1-1 0,1 5 0,2-4 0,3-1-89,3 0 0,2 1 0,-5-6-165,3 3 184,9-1 34,-4-7-54,31 0 1,-6 0 0,16 0-54,-5 0 43,-3-10 78,-10 7 1,-5-4-1,-13 14 61,-3 9 1,-10-3 0,2 2-1,-4 1-61,-4-3 0,1 5 1,0-11-1,2 1-24,6 2 0,-6-7 1,6 5-58,-6-6 1,-2-2 0,0 0-401,0 0 37,10 0 374,2 0 0,14 3 68,5 5 1,5-6-17,10 6 1,0-5 0,0-3-6,0 0 0,-7 0 0,-1-3 56,3-5 51,-7 6 0,2-9 103,-6 11 50,-4 0-186,-13 0 1,2 0 0,-15 0-22,2 0 1,8 0 0,-2 0-66,-3 0 1,-3 0 39,-2 0 1,0 0 14,-1 0 0,9 0-55,-1 0 0,9 0 4,-9 0 0,8 0 10,-7 0 1,7 0-46,-7 0 1,7 0 63,-7 0 1,7 0-9,-8 0 0,9 0-1,-9 0 1,1 0-36,-9 0 0,9 0 22,0 0 38,9 0 26,-14 0 1,15 0-61,-11 0 0,8 0-20,-7 0 0,7 0-18,-7 0 1,7 0 5,-8 0 0,9 0 4,-9 0 1,9 0 5,-9 0 34,11 0 0,-13-2-27,10-6 0,-2 5 9,2-4 0,3 4 12,-11 3-10,11-10 5,-15 7 1,15-7 6,-11 10 0,8-8-27,-7 0 1,7 1-6,-7 7 35,-1-11 1,1 9 58,-1-6 1,8 6-22,-7 2 0,10-3-35,-3-5 1,3 6 0,0-9-7,-3 1 0,-2 7 1,5-7 0,-3 0 0,-2 5-52,2-11 0,3 11-29,-11-3 45,11-5 0,-8 11 1,8-9 4,-3 1 0,-2 5-6,2-10 1,6 7 5,-6-8 0,-5 11 0,8-13 1,-11 10 1,11-2 3,-3 2 0,3 6 0,0-9 10,-3 1 0,1 5 0,4-8 0,-5 3-15,6-8-4,-19 5 3,19-10 1,-9 7 0,9 3-5,-6 3 1,5 0 4,-4 2 0,4 3 0,3-11 0,-10 1 0,5-6 0,-11 6 0,11-6 0,-5 16 0,10-11 0,-3 9 13,-5-9 0,6 8-6,-6-7 1,5 7 10,3-7 1,0 7-17,0-7 0,-7-1-4,-1-7 0,0 7-1,8 1 0,0 7 0,-2-5 2,-6 3 1,5 0-1,-4 2 0,4 3 0,3-11-30,0-2 1,-3 5-94,-4-2 1,4 7 2,-5-7 1,3 2-121,-3-3 176,6-4 1,-8 15 80,10-11-86,0 11-28,0-5 79,0 30 1,0-12 0,0 15-1,0-2 10,0-1 0,0 4 1,0-1-1,0 0 39,0 0 0,0-7 0,0-1 0,0 3 14,0 3 1,7-6-35,1 1 0,0-1 5,-8 8-24,0-10-6,0-2 14,0-11 0,-8-18 1,0-6-1,3-1 1,3-1 0,2 10 0,0 1 0,0-3 0,0-3 0,0-2 0,0 0 0,0 0 0,0-1 0,0 1 15,0 0 1,0 8-1,0-1 3,0-2 1,0 5 0,0-2 71,0-3 1,0 5-1,0-3 1,0 8-21,0-7 0,0 7-155,0-7 115,0-1 0,0-7 3,0 0 1,0 7 0,0 1 0,0 7 8,0-7 0,0 7-30,0-7 1,0 7-18,0-8 1,0 9 1,0-9 0,0 8-5,0-7 1,0 7-6,0-7 10,0 10 1,0-8 0,0 5 1,7 3 1,1-11 0,0 9 0,-8-9 0,2 11 13,6-3 1,-5 3 67,4-3-63,-4 6 0,5-11 4,-1 5 1,1 3-22,-8-11 0,3 11 1,2-5 24,3 0 1,-1 4 96,-7-9-55,0 10 1,3-8 65,5 5-128,-6 6 1,9-11 0,-9 8-40,6-3 22,-6 0 1,9 6 1,-11-6 1,2 5 5,6-4 0,-5 1-8,4-1 1,-1 4-16,1-5 0,-4 3 18,5-3 1,-3 6 2,3-6 0,-6 3 1,8 0-16,1-3 0,-9-2-48,6 2 0,-3 3 27,3-11 1,-5 9-1,4-9 1,-4 8 0,-1-4-23,6 1 88,-5-7-5,17 5 0,-14-2-2,9-1-12,-10 11 0,8-5 1,-8 7-6,3-4 0,0 4 0,-1-10 49,1 5 0,2 6-21,-2-6 0,-3 5-27,11 3 0,-8 0 0,4-2 8,-1-6 0,-1 6-17,-2-6 0,-3 5 26,10 3 1,-7 0 99,8 0-66,-11-10-31,15 7 0,-14-7 1,7 7-1,-3-4 1,0 4-16,-2-5 1,-3 6-13,11 2 1,-9 0-1,6-3 14,-3-5 1,1 6-24,-3-6 0,-3 6 16,10 2 0,-7 0 14,7 0 1,-7 0-15,8 0 0,-9 0-1,9 0 1,-9 0-3,9 0 1,-8 0-1,7 0 0,-7 0-1,7 0 0,-7 0 2,8 0 1,-11 0 9,15 0 43,-7 0-17,10 0-34,1 0 0,-9 0 1,1 0 1,-9 0-15,9 0 1,-8 0-1,7 0 1,-7 0 9,7 0 0,-7 0 0,5 2 1,-3 6 1,1-6 10,-4 6-3,6-5 1,10-3-9,1 0 1,-9 0-2,1 0 1,-9 0-1,9 0 1,-1 0-2,8 0 1,-7 2 1,-1 6 0,-7-5 0,8 4 0,-9-4 0,9-3 0,-8 8 0,7-1 6,0 1 1,6-5 0,-3 2 32,-2 3 0,-9-1 29,9-7 0,-1 8-29,9 0 0,-9 7 4,0-7 1,-7 0-71,8-8 1,-9 8-3,9-1 18,-11 1 0,8 0 7,-5 0 0,-3-1 4,10-7 0,-7 8 0,7 0 0,-9 2 0,4-5 0,0 3 0,-5 0 0,8-6 0,-2 6 0,-1-5-5,-2 4 1,-6-2 0,9 1 1,-1 1 1,-5 1 0,8-5 1,-3 4 0,1-4 1,-4 5 0,-4-3 0,5 3 0,-3-6 1,3 6 1,-6-3 0,8 0-34,1 3 1,-9 2-63,6-2 66,5 5 0,-8 8 1,8-3-241,-3-3-78,-2-10 0,-8 8-634,0-5-856,0-6 1836,0 9 0,-21-1 0,-4 3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9:07:50.676"/>
    </inkml:context>
    <inkml:brush xml:id="br0">
      <inkml:brushProperty name="width" value="0.34286" units="cm"/>
      <inkml:brushProperty name="height" value="0.34286" units="cm"/>
      <inkml:brushProperty name="color" value="#CC0066"/>
    </inkml:brush>
  </inkml:definitions>
  <inkml:trace contextRef="#ctx0" brushRef="#br0">1764 975 7858,'0'-10'2,"0"10"1,0 13 0,-2 10 0,-6 8 0,-5 5 126,0 0 0,-12 8 0,7-6 1,-1 6-67,-1 3 0,2-1 0,0-2 0,5-3 35,3-2 1,-1-8 0,6 5 0,-3-3 70,3-4 1,0-3-179,-3-3-41,6-10 0,-9-6 0,11-14 1,0-9-85,0-4 0,0-14 1,0-5-1,0-4-24,0-4 1,0-7 0,3-3 0,2 1 44,3-1 0,7-8 0,-4 6 1,-1 0 14,0 5 1,1 5-1,-6 5 1,2 5 316,-1 8-135,-4 5 0,-4 24 0,-6 15 1,-8 20 51,-4 21 0,-11 21 0,0 10 0,0 3 387,-3-3 0,9 3 0,-6-11 0,5-5-234,3-7 0,2-1 1,3-7-1,3-3-139,-3-5 1,5-8-1,0-17-361,2-1 1,4-13-18,7-10 0,0-21 1,0-17-1,0-4 85,0 4 0,10-14 0,5 6 1,6-3-85,2 0 1,1-8 0,-1-5 0,0-5 51,0-3 0,8-2 1,0-5-1,-3-6 41,-2 1 0,-3 5 0,-2 12 0,-3 8 124,-2 8 1,-11 8-1,2 18 101,-4 0 1,-3 20 0,-3 16 0,-7 18 201,-13 15 1,0 27-1,-11 4 1,3 11-22,0 4 0,12-43 0,0 0 0,2-1 0,0 0 0,-16 39 90,-1-4 1,3-8 0,8-11 0,0-7-280,-1-8 1,4 0 0,2-18-86,2-3 0,9-12-212,-9-8 0,11-8 1,-3-8-1,6-10 45,2-11 1,10-4 0,3-8-1,2 2-37,1-2 0,7-14 0,8-4 1,-3-3 19,-2 0 1,5-7 0,0-11 0,-3-3-22,-2-4 1,-3 4 0,1 3 0,-4 8 12,-4 13 0,2 10 0,-11 10 185,-1 8 1,-6 18 0,-8 18 0,-8 24 271,-4 22 0,-14 24 1,-2 13-1,17-42 1,-1 1 6,1-2 0,0 2 1,1 6-1,0 0 1,-21 37-1,5-2 44,1-8 0,7-8 0,-5-5 1,5-2-116,3-3 0,8-13 0,2 0 0,0-11-632,0-4 0,5-6-752,-7-12 926,10-6 0,-6-23 1,11-10-1,3-13 79,5-8 1,5-13 0,10-5 0,0-5 10,0-2 1,11-19 0,-16 41 0,0-2 0,1-2 0,1-1 44,-1-3 1,0-1 0,-1 5 0,0-1 0,2 2 0,-1 0 0,-3 2 0,-1 0 35,11-45 1,-6 21-1,-2 10 1,-5 13 57,-2 11 0,-6 14 0,-13 22 16,-7 15 1,-6 15 0,-5 29-1,-5 13 342,-7 12 1,-4 8 0,21-43-1,1-1 1,1 1 0,-1-1-17,-1 1 0,1-1 0,-13 36 0,2-4 0,2-6-115,-2-2 1,13-11-1,-5-2 1,5-6-39,5-4 1,-5 2-1,8-18-650,-3-3 189,8-13 0,-6-7 0,11-16 1,3-10 127,5-10 1,5-8-1,10-11 1,0 1 73,0 0 1,3-19 0,2-5 0,6-4 27,2-6 1,0-3 0,-15 36 0,-1-1 0,-1 0 0,-2 0-86,17-44 0,-18 42 0,-1 2 1,8-32-1,-2 5 19,-6 13 1,-4 21-1,-14 12 327,-5 11 0,-7 23 1,-19 29-1,-10 28 5,19-20 1,-1 4 0,-6 4 0,-1 3 0,3 4 0,1 2 0,-1-1 0,1 0 3,1 0 0,2 0 0,1-6 1,1-1-1,1-4 0,2-1 0,-18 36 101,8-2 0,5-15 0,3 2 1,0-8-275,0-7 0,7-6 0,3-7-435,3-8 0,2-18 327,8-13 0,3-13 1,5-21-1,7-10-289,6-7 1,2-14 0,3 3-1,2-5-82,3-2 0,10-11 0,-2-3-28,5 1 369,-21 32 1,0-1 0,1 4-1,-1-1 1,0-8 0,0-2-1,-1 4 1,0 0-47,-2 3 0,-1 1 1,11-35-1,-14 13 1,-8 15 168,-6 19 1,-7 14-1,-8 22 225,-10 25 0,-16 26 1,-2 36-1,17-36 0,-1 0 3,-2 2 1,0 1 0,-1 4 0,2-1 0,3-4 0,2-1 0,1-1 0,1 0 167,3-1 1,1-1-1,-16 36 1,6-8 0,4-8-151,0-6 1,8-9-1,-2 0 1,-1-9-249,4-4 0,1-18 1,9-1-59,-6-7 0,5-8 0,-4-12-422,4-9 0,11-7 1,2-10-1,3-11 259,5-8 1,10-20 0,6 0 0,-1-6 97,1-2 1,-14 33 0,1-1 0,-1 1 0,-1-1-1,2-3 1,-1-2-103,-1-2 0,1 0-572,2 2 0,0 2 701,3-41 1,6 14 0,-15 19 0,-6 10 45,1 8 0,-22 28 1,-4 18-1,-19 39 110,-10 36 0,16-27 0,0 5 0,-3 7 0,0 1 0,-1 0 0,-1 0 351,2-4 1,0-1-1,6 1 1,1-2 0,6-9-1,0-2 1,-15 44-28,4-13 0,4 2 0,1-20 1,1-5-239,0-5 0,8-9 1,2-4-334,2-8 1,1-8 0,5-10-126,-3-13 1,3-20-1,10-19 1,5-8-75,3-7 1,5 3 0,11-11 0,4-5 156,3-8 1,3-8 0,-16 36 0,0-1-61,1-2 1,-1 0 310,0-3 0,0 0 0,0-7 1,-2-1-1,0 2 0,-1 2 0,-1 2 1,-2 1-194,0 0 0,0 2 0,11-30 0,-12 5 0,-8 20 277,-6 16 1,-4 10-1,-6 18 215,-8 13 0,-12 23 1,-6 26-1,-4 21-95,13-26 0,1 2 0,1 5 1,-1 1-1,-3 6 0,0 0 0,2 0 1,1 0-35,0 0 0,2 0 1,3-5-1,2 0 1,0-1-1,0-1 1,2-2-1,2 0 25,-10 44 0,-6-5 0,16-19 0,-2-2-206,-1-5 0,11-15 1,-2-17 55,4-4 0,3-18 1,0-13-464,0-16 1,10-28-1,6-5 1,4-10-439,4-6 486,-1 0 0,3-10 1,5-5 119,7-5 1,-17 40-1,-1-1 1,1 0-1,0-1 1,-3 1-1,0-1 32,-1 0 1,-1 1 0,15-39 0,-10 15 0,-6 13 227,-7 16 0,-8 20 0,-8 21 0,-10 12 82,-10 17 1,-8 22 0,-13 26 0,23-29 0,0 2 71,-1 3 0,0 2 0,-1 3 0,2 0 1,4-5-1,0-1 0,-19 41 298,2-6 0,11-4 0,-6-9 0,6-2-273,5-5 0,-6-5 0,16-13 0,-2-6-230,0-7 0,9-5 10,-1-3 1,4-12-1,3-11 1,0-16-498,0-12 0,10-11 0,6-15 0,4-10 261,4-11 1,9-8 0,-14 36 0,1-1-1,1-2 1,2-1-129,1-2 1,-2-2-574,-4-1 0,0-1 833,4-1 1,0-1 0,-5-1 0,0-1 0,2 3 0,0 0 0,-3 6 0,-1 1 0,8-39-1,-7 18-423,-8 15 735,-6 13 1,-15 47 0,-10 20-1,-10 28 48,-3 22 1,-8 12 0,24-37 0,1 2-1,-2 0 1,-2 0 26,0-1 1,0 0 0,3-2-1,1-1 1,-17 39 0,2-5-29,6 0 0,2-15 0,3 2 0,2-8-123,6-8 1,-3-9-1,8-9 1,-1-4-511,1-9 115,2-12 1,8-8-1,3-18 1,5-10-3,7-11 0,6-8 0,4-7 1,4-10 42,2-11 1,10-5-1,-5-8-50,0 3 572,8 0 1,-21-5 0,3 7 0,-10 14-520,-6 12 1,-2 18-1,-8 9 259,0 4 0,-3 23 0,-7 13 1,-11 19 114,-7 17 0,-11 14 0,5 14 0,1 1 514,-1-8 1,3 3 0,8-8-1,0 2-350,0-2 0,2-8 0,3-13 0,5-4-143,3-4 1,-6-2-783,9-8 366,-1-10 1,8-15-1,0-22 1,0-12-69,0-8 0,10-5 0,6-5 31,4-8 90,4-5 0,-1-2 0,0-1 0,0 0-160,0 1 0,-7 9 0,-3 6 143,-3 5 0,-5 16 361,-12 10 1,-6 30 0,-11 24 0,1 13 13,0 10 0,-5 3 1,2 7-1,5-4 392,1-3 1,7-3 0,0-10 0,0-6-214,0-7 1,8-5-1,-3-3-330,6 0-230,2-10 1,0-5 0,0-16 0,0-7 83,0-6 0,10-12 1,5-6-201,6-5 209,2-2 0,3-1 0,2 1 0,6-3-39,2-5 1,-8 2 0,3-7 0,-7 2 2,-9 6 0,3 12 0,-8 8 79,3 5 1,-8 8 179,3 10 0,-23 29 0,-9 25 267,-1 3 1,-1-7-1,3-6 1,-1 0-59,1 0 0,3-8 1,2 3-232,2-5 1,8-5-251,-7-6 1,10-7 98,-3-16 1,5 3-1,6-11 1,5-4-27,7-9 1,6 4-1,2-9 1,3 3-90,5 0 0,-3-7 1,11 4-1,0-2 111,-3-5 0,0 5 0,-8 0 1,3 2 44,-3 6 1,-2 2 0,-3 5-73,1 6 0,-1-3 364,0 10 1,-8 0 0,-2 11 0,0 2 245,0 3 1,-5 10-358,7-3 0,-2-2 1,5 0-17,-2-3 1,-8 1-1,7-6-179,3 3 1,3-1-1,2-7 22,0 0 1,0 0 0,1 0 0,-1 0 10,0 0 0,0 8 0,-2 2 0,-3 1-6,-3-1 1,-2 8-1,5-3 1,-5 6 30,-3 2 1,9-2 0,-7-3 0,4-5 7,-1-3 1,1 6-1,7-6-22,0 3 0,0-8 0,1 3-30,-1-6 0,0-2 1,0 0-9,1 0 1,-9 0-99,0 0-24,-9 0 0,1 0 123,-14 0 1,-6 0 0,-10 0-1,-1-2-50,1-6 0,-3-2 1,-2-8-1,-3 0-4,3-8 0,-8 3 1,-1-8-1,-1 5 13,-1 3 1,3 7-1,-5 3 1,2 0-24,-2 1 1,7 6 0,1-1 0,2 4 94,0 3 1,0 3 0,8 4 0,-1 6 13,1 0 1,3 8 0,2-6 35,2 6 1,11 2 0,-3 0 258,6 1 1,2-9 0,0 0-186,0 4 0,2-9 0,3 0 1,6-2-96,2 0 1,2-1 0,8-7-78,0 0 0,1-2 0,1-3 1,4-6-6,2-2 1,0-2 0,-8-8 0,0 0-98,0-1 1,-7 1-1,-1 0 1,1 0-108,-3-1 0,-3 9 254,-10 0 0,0 12 0,-3 6 20,-4 17 1,-6 11-1,-10 10 1,-1-2 236,1 2 0,0-7 1,2-1-1,3-2-85,3 0 0,7-2 1,-5-11-5,3-3-237,2-10 1,8 3-1,3-16-77,4-7 0,-1-3 0,9 0 0,3 2 27,3-2 1,2-2 0,0-4 0,3 1-52,5 0 1,-5 0-1,5 0 1,-6-1-28,-1 1 1,7 8-1,-1 2 129,-1 2 1,-3 4-1,-3 7 278,0 0 0,-7 7 0,-4 4-59,-1 2 0,7 2-34,-3 8 0,-2-7-78,3-1 1,-9-7-55,9 7 1,-1-9-23,9 1 1,-9 4-3,0-4 1,-9 4-959,1-4 1003,-4-4 0,-13-13 0,-3-16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8:52:30.490"/>
    </inkml:context>
    <inkml:brush xml:id="br0">
      <inkml:brushProperty name="width" value="0.68571" units="cm"/>
      <inkml:brushProperty name="height" value="0.68571" units="cm"/>
      <inkml:brushProperty name="color" value="#004F8B"/>
    </inkml:brush>
  </inkml:definitions>
  <inkml:trace contextRef="#ctx0" brushRef="#br0">24 194 7471,'13'-26'491,"-3"6"1,-18 25-1,1 10 1,-4 11-1,4 21 1,4-1 491,-5 0 0,6 1 0,2-11 0,0 8 0,0-18 0,0-3-656,0-64 1,0 15 0,0-39-1,0 9 1,0 17 0,0-10 163,0-3 1,0 14-53,0-9-371,0 6-15,0 5 0,0 18 20,0 26 1,2 17 0,3 27 41,3 2 0,0 3-32,-8-3 0,0 3-84,0 5 1,2-6 30,6-9-25,-5-11 166,7-13-230,-10-13 1,10-15-434,6-10 0,-6-11 237,-2-20 0,2-1 84,-2 1 1,0 7-61,-8 0 32,0 21 128,0-2 22,0 20-77,-11 31 0,9-11 575,-6 27 1,6-14-247,2 6-139,0-11 18,0 6-279,0-21-427,0-3 506,-11-41 129,9 23 1,-19-33-1,8 28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9:08:01.204"/>
    </inkml:context>
    <inkml:brush xml:id="br0">
      <inkml:brushProperty name="width" value="0.34286" units="cm"/>
      <inkml:brushProperty name="height" value="0.34286" units="cm"/>
      <inkml:brushProperty name="color" value="#CC0066"/>
    </inkml:brush>
  </inkml:definitions>
  <inkml:trace contextRef="#ctx0" brushRef="#br0">1811 952 7555,'0'-23'409,"0"0"-378,0 0 428,0 10-321,0 3 0,3 10 1,2 2 90,3 6 0,-1-3-31,-7 10 1,0-7-206,0 8 1,3-9-48,5 9 83,-6-11 1,9 8 39,-11-5 0,0 5-8,0 10 1,7-8 0,1 1 38,-3 2 0,-2-5 1,-3 2 0,2-7 76,6 7-104,-5-9 0,7 6-30,-10-4 1,0-3 34,0 11 1,0-1 6,0 8 1,0-7-69,0-1 0,0-7 7,0 8 0,0-9 6,0 9 1,0-8-13,0 7 0,0-7-30,0 7 0,-3 1 27,-4 7 0,4-8-8,-5 1 1,6-8-6,2 7 1,0-7 70,0 7 1,0-7 18,0 7 1,-3-7 0,-2 8 5,-3 2 0,1-5 31,7 2-105,0-10 1,0 8-1,-3-8-3,-5 3 0,6 2-4,-6-2 1,5-3-18,3 11 1,-2-11-4,-6 3 0,5-3-6,-4 3 0,2-6 27,-3 6 0,5-3-21,-4 3 6,4-6 0,0 9-1,-4-11 0,4 2-8,-5 6 1,3-5-2,-3 4 7,6-4 0,-19 7 0,16-7 0,-10 4 0,9-1 10,-1 1 1,2-4 12,-3 5 0,5-3 1,-7 0-11,0 3 2,7-1 1,-7-4 0,7 2 178,-5 3-150,6 0 1,-8-6-1,7 3 78,-5 3-25,6 0-61,-9 2 0,9-7-44,-6 5 0,5-3 80,-4 2-72,4-4-25,3 7-17,-10-10 0,7 3-1,-5 5-26,-4-6 0,6 9 68,-9-11 0,7 0-42,-7 0 0,10 2-74,-3 6-7,-5-6 106,0 9 1,-2-11 18,-1 0 0,8 0-1,-7 0 0,10 2 39,-3 6-28,-5-5 0,8 7-7,-11-10 14,11 0 0,-8 8 27,6-1-33,4 1-4,-18-8 1,19 3-1,-8 2 24,-1 3-31,9-1 0,-11-7 5,5 0 1,3 3-20,-11 5 7,11-6 0,-8 9 10,6-11 19,4 0-21,-18 0 0,16 0-4,-10 0 8,10 0 0,-8 0 0,8 2 19,-3 6 1,-2-6 28,2 6 1,3-5 61,-11-3-102,11 0 1,-8 2 15,5 6 0,3-5-100,-10 4 118,10-4-36,-16-3 1,16 0 2,-11 0 1,9 0-56,-9 0 1,8 0-22,-7 0 0,7 0 29,-7 0 0,7 0-3,-7 0 58,9 0-18,-14 0 1,15 0 0,-8-3-22,2-4 0,1 4 1,5-7-22,-3-1 1,-10 6 16,3-10 0,2 10 2,-3-3 0,9 5 26,-9 3 0,8 0-1,-7 0 0,7 0 2,-7 0 0,7-7-8,-8-1 0,9 0 4,-9 8 1,8 0 88,-7 0-37,10-10 1,-8 7-20,5-4 0,3 4-35,-10 3 1,9-3 0,-4-2-10,0-3 1,5 1-22,-11 7 15,11 0 0,-8 0 10,5 0-9,6-11 11,-19 9 0,16-16-1,-10 10 1,9-2-6,-1 2 1,-4 3 1,4-11 0,-4 11 0,6-5-10,-3 0 1,-2 4-7,2-9 0,6 7 0,-9-5-8,1 3 0,8 0 29,-6 2 1,3 5-12,-3-4 19,5-6 1,-10 8-6,6-11 1,2 11-2,-11-3-3,11-5 0,-8 11 0,8-9 0,-3 1 0,0 8 0,8-11 0,-2 7 0,-6-1 0,5-4 0,-4 4 0,-4 2 0,4-11 0,-4 11 0,6-5-3,-3-1 0,-2 6-5,2-10 1,6 7-1,-8-5-16,-1 3 1,9-1 12,-6 4 1,3 4 0,0-7-2,-3-1 1,0 6 33,8-10 1,0 7 0,-2-5-3,-6 3 0,3-8-18,-11 2 0,11 3 1,-3-2-4,6 10 1,-1-13 0,-2 7-7,-3-1 1,1 4 6,7-8 0,0 9-2,0-9 0,0 8 1,-3-4-3,-5 1 4,6-7 0,-9 13 0,11-10 1,0 7-1,0-8 1,0 9 2,0-9 1,-7 8 6,-1-7 1,0 7-10,8-7 1,0 7-2,0-8 1,0 1-6,0-8 1,0 7 0,-2 3 0,-6 3 1,5-8 1,-5 3 1,6 2 0,2-3 0,0 8 4,0-7 0,0 7-1,0-7-2,0-1 0,0 1 0,0-1 1,0 9-11,0-9 0,0 8-40,0-7 1,0 7 28,0-7 1,0 7-1,2-5 12,6 3 1,-5-1 14,5 4 1,-6 2-6,-2-11 1,0 8 12,0-7 1,3 2 82,4-2-30,-4-6 0,10 11-8,-5-6 0,-6 3-50,6 6 0,-5 1 0,-1-7-13,6 3 0,-6 0-13,6 2 1,-3 6-1,0-9 7,3 1 1,0 5 1,-8-11 8,10 11 0,-7-8 0,7 8 6,0-3 0,-7-2 24,5 2 0,2 3 43,-2-10 1,2 9 7,-2-1 1,-3-4 1,10 4 0,-7-1-14,8 8 1,-9-8-73,9 0 1,-11-2-14,3 2 1,2 3 33,-2-10 0,7 7 32,-7-7 1,2 9 10,-2-1 0,-3 4 0,8 1-15,-3-6 0,1 5-53,-3-5 1,-3-2 14,10 2 1,-7-2-34,7 2 0,-7 6 89,8-6 0,-9 3-6,9-3 0,-8 6-35,7-6 0,-7 5-16,7 3 1,-7 0 21,7 0 0,1 0 37,7 0 1,-7 0-29,-1 0 0,-7-7-1,7-1 1,-2-3-81,3 4 3,4 4 106,-7-7 0,3 10-23,-1 0 1,-10-3-1,6-2 39,-1-3-33,3 1 1,2 4-50,1-5 1,-3 3-48,2-10 1,-2 10 60,-5-3 0,-3 5-6,10 3 0,-9-2 0,4-4 2,0-1 1,-5-1 20,11 8 0,-8 0-1,7 0 0,-10-3 0,5-2 21,1-2 0,-6-1 7,10 8 0,-7 0-4,8 0 0,-9 0 3,9 0 0,-8 0-41,7 0 1,-7 0-32,7 0 0,-7 0 23,7 0 1,-7 0-28,8 0 0,-9 0 11,9 0 1,-8 0 5,7 0 0,-7 0 1,7 0 1,-7 0-15,7 0 0,-7 0-44,8 0 0,-9 0 15,9 0 50,-1 0 1,9 0-1,-1 0 1,-8 0 0,-2 2 10,-3 6 1,9-5-14,-4 4 0,-2-4 1,0 0-6,-3 4 0,0-4 0,-2 5 0,-3-6-3,11-2 1,-8 8-1,7 0 1,-2 2 2,2-2 0,6-6-18,-6 6 19,-4 5 1,7-8-9,-10 11 1,7-9-9,-7 9 1,7-8-12,-7 7 1,0-7 0,-6 5 22,6-3 1,-5 0-1,7-5 4,0 3 1,-5 8 1,11-9 0,-11 11 3,3-2 0,2-3-7,-2 2 1,0-7 0,-6 5 0,6-3 1,-6 1-22,6-4 1,-3 6 17,3 10 0,-5-7 5,4-1 1,-4-7 0,0 5-1,4-3 0,-4 1 0,5-4 1,-3-4 2,2 5-4,-4 5 1,10-3-1,-5 5 0,-6 6 0,6-6 0,-3-4 0,0-1 0,3 0 0,0-5 0,-8 11 0,2-8 0,6 7 0,-5-7 0,4 7 0,-4 3 0,0-5 0,4 3 0,-4-1 0,5 8 0,-6-7 0,-2-1 0,0 3 0,0-5 0,3 0 0,2 0 0,3 0 0,-1-5 0,-7 7-4,0 3 0,0-5 0,0 3-15,0 2 1,0 2-114,0 4 1,0-1 11,0 0 1,0 0 36,0 0 0,0 1 1,0-1-33,0 0 0,0-7 0,0-1-162,0 3 0,0 3 18,0 2 1,0 0 42,0 0 1,0 1-113,0-1 0,0 0 99,0 0 0,0-7 59,0-1 0,-7-7 227,-1 7-45,0-10-135,8 16-36,0-18 102,0 7 0,8-20 1,0-6 18,-3-4 1,0-4 0,0-1 0,3-4-1,-3-2 1,-2-2 0,-3 2-1,0-8-95,0-5 1,0 6 0,0-4 0,0-2 129,0 1 1,-3-9 0,-2 13 0,-5-2-34,-3 2 1,8-2 0,-6 10 26,1 3 1,0 2 107,-6 3-34,6 10 0,10 5 0,0 16 2,0 7 0,0 16 0,0 8 0,-3 5 21,-5 2 0,6 11 0,-6 5 0,6 5-9,2 3 1,-8-8 0,0-1 0,3 1 91,2-2 0,3 4 0,0-7 1,0-3-83,0-5 1,0 0 0,0-18 0,0-3 97,0-2 0,0-3-97,0 0-667,0-10 1,-2-2 405,-6-11 0,5-3 0,-4-5 1,4-7 72,3-6 0,0-12 0,0-6 0,0-5-99,0-2 1,0-3 0,0-5-1,0-6 61,0 1 0,0-8 0,0 3 0,3-9 32,4-4 0,-4 2 1,5 11-1,-6 4 38,-2 4 1,0 1 0,0 12 0,0 4 88,0 8 97,0 5 0,-2 18 1,-3 16 100,-3 21 1,-10 14-1,2 12 1,-2 6-9,3 7 0,-6 4 0,8 3 1,-2 2 46,-1-2 1,11-3-1,-5-2 1,2-1-144,0 1 1,1-11-1,7-2 1,0-6-87,0-4 1,0 2-1,0-18 1,-3-3 9,-5-2 0,6-11-499,-6 1 0,6-14 1,2-2 191,0-12 0,0-19 0,0-8 0,0-5 69,0-2 0,0-11 0,0-5 0,2-5-6,6-3 0,-6-7 0,9-3 0,-4 0 36,1 0 0,3 3 0,-6 7 0,2 6 31,-1 10 1,-4 2 0,-2 21 131,0 3 0,-2 12 1,-6 11-1,-5 13 261,0 15 1,-8 21 0,3 23-1,-5 10-98,0 8 0,6-35 0,0 1 0,-1 37 1,0-1 484,-2 4 1,7-4-1,0-2 1,0-7-340,0-6 0,8-5 1,-3-5-1,3-11-283,-3-9 1,6-9-295,-6-10 1,5-12 0,3-11 0,0-16 58,0-12 0,0-8 1,0-11-1,0 1-47,0-1 1,3-14-1,5-6 1,5-3-20,0-5 1,7-2 0,-4-3 0,4-8 139,3-2 1,-11 37 0,0 0 0,11-42 0,-12 46 0,1 0 12,11-47 1,-10 1 0,-5 18 0,-5 4 127,-3 9 0,0 17 26,0 17 0,-13 22 0,-8 23 1,-10 32 134,-5 22 1,20-21 0,1 2 0,-3 6 0,0 2 0,0 1 0,0 0 55,-1 6 0,2-1 0,2-2 0,1 0 1,-1 0-1,-1 0 0,4-5 0,1-1 22,3-5 0,1-1 0,-3 3 0,2 0 0,0 32 0,0-8 18,-2-10 1,7-13 0,-4-15 0,4-8-506,3-5 1,-3-13-72,-4-6 0,4-22 1,-5-11-1,6-7-11,2-9 0,7-9 0,4-6 0,2-2 7,5-6 0,2-10 0,4-7 0,-1-6 102,0-7 1,-8 44 0,1 1 0,0 2 0,-1 1 0,11-46 17,-8 10 0,-5 11 0,-8 10 0,3 11 131,-3 10 1,-5 10 0,-8 15 0,-8 14 258,-4 14 1,-3 17 0,-1 25 0,-1 10 154,-6 11 1,5 13-1,11-40 1,-1-1 0,-12 44 101,-3-1 1,7-8 0,-1 1 0,7-3-160,0-5 1,7-3 0,1-5-1,2-5-227,0-8 1,1-8-1,7-7 1,0-8-591,0-5 0,-3-13 218,-5-6 0,6-14 0,-6-11 0,8-8 98,8-5 1,-6-13 0,9-2-1,-1-14 21,5-7 0,6-5 1,2-8-1,1-10 76,-13 41 0,1 0 1,3-6-1,1-1 1,-1 2-1,1 0 1,-3-2-1,-1 1-9,-2 0 1,-2 1 0,2 3 0,-1 2 0,-2-36 0,-2 10 82,-2 11 0,-3 9 79,0 17 1,-10 20 0,-8 28-1,-8 29 168,-5 25 0,-3 19 0,20-34 0,0 2 0,-2 3 0,1 0 114,1 3 1,0 0 0,1 0 0,0-1 0,1 0 0,1-1-1,-1-3 1,0-1 183,-11 45 1,8 2 0,2-13-1,0 0-283,0-8 0,5 6 0,-5-21 0,1-8-125,-1-10 1,5-3-491,-7-10 0,9-13 1,-1-18 3,4-13 1,3-18 0,0-7-1,3-9 49,4-7 1,6-5 0,10-11-1,1-2 183,-1-6 1,3-4 0,-11 35 0,1-1 0,2-1 0,2 0 58,2-1 1,0-1-1,-2-4 1,-1-1-1,-1 3 1,0 0-1,-2 0 1,-1 1-44,-4 1 0,-2 1 0,12-35 1,-13 8-1,-3 10 24,-2 12 1,-3 4 0,-3 22 281,-5 9 0,-5 20 0,-12 26 0,-4 20 133,-2 21 0,-10 23 0,21-35 0,1 1 1,-1 3-1,-1 1-36,2 2 0,-1 0 1,0 0-1,-1-1 0,4-2 1,1-2-1,0 0 0,1 0 111,2-3 1,0 0-1,-2 1 1,2-1 0,-3 38-1,-2-7-230,3-2 1,-6-21 0,8-3 0,0-15-425,5-13 278,-5-5 0,11-24 1,-6-12-1,8-16-521,8-12 0,2-17 0,11-6 1,-1-7 221,6-1 0,5-11 0,0-8 0,-12 41 1,1-1 121,1-2 1,2-1-1,0-4 1,0-1-1,0 2 1,0 0-1,0-2 1,-2-1-1,0-1 1,0 0-71,-1-1 0,-2 1 0,0-37 1,0 15 133,-5 21 0,-10 7 0,2 21 0,-10 6 281,-11 6 0,-7 25 0,-5 25 0,-6 23 135,-2 18 1,-10 13-1,19-37 1,0 2 0,1 1-1,3 1 43,2 1 0,0 0 1,0-4-1,1 0 1,4 1-1,1 0 0,-13 43 86,2-8 1,3 3 0,0-11 0,2-4-113,5-9 1,4-10 0,6-15-462,-1-8 0,-4-8 1,6-10-257,-3-13 1,1-21-1,7-20 1,0-10-36,0-11 0,7-5 1,4-6-1,2-4 186,5-8 0,10-5 0,-11 42 0,0 0 0,-1-1 1,1 0 91,0-1 0,0 0 0,2-4 0,0-1 0,-3 5 1,-1 0-1,14-46-31,-4 9 1,-12 12 0,-5 21-1,-5 15 223,-3 11 1,-6 23-1,-6 20 270,-12 29 1,-14 36 0,18-32 0,1 2 0,-2 2 0,1 2 16,0 0 0,1 2 1,-2 6-1,1 0 0,3-6 1,0-1-1,1-2 1,1 0 65,2-4 1,1 0 0,-17 46-1,16-17 1,-2-4-143,-1-1 0,3-17 0,-2-9 1,7-14-1242,6-7 658,-9-13 0,9-13 1,-6-18-1,8-8 54,8-5 1,5-13 0,7 0 0,1-12-101,2-11 0,-5 0 1,16-18-1,-3-3 228,0-2 1,-15 40-1,-1-1 1,-3 0-1,-1-1 1,1 1-1,-1 1 1,0 1-1,-1 0-110,5-41 1,-5 23-1,-10 8 310,0 15 0,-2 13 1,-6 15 73,-7 9 1,-6 17 0,-5 16 0,-5 18 116,-7 15 0,1 21 0,-1 10 0,18-41 0,1 0 183,1 0 0,0 0 1,-3-1-1,1 0 0,-11 42 1,2-5 43,4-8 1,9-4 0,1-6 0,-1-6-360,3-6 0,-5-9 1,11-7-33,1-8 1,4-13 0,-1-5-453,-5-3 0,6-20 0,-6-16 0,8-8-50,8-7 1,-3-5 0,11-9 0,2-6 117,2-6 1,3-11 0,3-4 0,3-6 136,-14 41 0,1-1 0,3-2 0,0 2 1,12-45-1,-5 2-42,-8 6 1,0 8-1,-10 15 1,-3 11 126,-2 9 0,-6 16 0,-5 19 27,-7 12 1,-14 16 0,-4 33-1,-1 8 744,1 5 0,-6 13 0,8 5 1,3 2-8,2-2 1,5-2-1,3-11 1,5 0-319,3-5 0,2-12 1,8-1-1,0-8-180,0-7 0,0-13-534,0-11 0,0-12 0,0-6 26,0-18 0,0-12 1,0-13-1,0-3-9,0-6 0,8-4 1,2-11-1,3 1 55,5-1 0,0-7 1,-2-1-1,-6 6 69,1 8 0,-9 7 0,6 13 0,-6 6 148,-2 7 1,-2 15 0,-6 14 339,-7 14 1,-14 17-1,-4 25 1,-1 8 209,1 5 0,-1 2 1,6 1-1,-3-3-96,3-5 0,9-5 0,4-11 0,0-2 161,2-5 0,-5 2-557,10-10 1,0-8-174,8-7 1,0-22 0,3-1 0,2-14-78,3-10 1,10 3 0,-3-11-1,6-2-27,2-3 1,0-5 0,0-3 0,1-2-55,-1 3 1,-3-6 0,-2 5 0,-5 9 134,-2 9 0,-4 8 318,-7 3 1,0 13-1,-2 10-73,-6 13 1,3-1 0,-8 4 500,3 2 0,-1 0 1,6 0 62,-3-2-536,1-11-96,7 5 1,10-25-14,6-1 1,2-10 0,0 11 0,-3-6-74,3-2 0,3 0 0,2 0 0,0-1 32,0 1 1,-2 0 0,-3 0 0,-2 0-20,2-1 0,2 1 181,3 0-64,1 0 1,-1 7 0,-2 1-1,-3-1-4,-3 3 1,-2 1 0,5 6 0,-5-4 33,-3-3 0,8 5 1,-2-7-29,4-3 0,-4 5 33,-1-2 1,1 9 29,7-1 0,-8 4 0,-2 6-38,-2 4 0,4-1 0,-5 9 54,3 3 1,0 3-1,5-1 1,-5-2-11,-2-2 0,7-8 0,-3 4-81,6-1 0,2 4 1,0-7-12,0-3 1,0 5-1,1-2 11,-1-3 0,-8 6 1,1-1-32,2 3 0,-5 2 0,0 9 0,0-4 5,-1-4 1,-6 4 0,4-7 0,-2 3 16,-1-1 0,4-7-27,-4 7-424,-4-9 0,5 1 315,-16-14 1,3-6 0,-8-11 0,0 1 33,0 0 1,-2 0-1,-8 0 1,-1-1 81,1 1 1,0-5 0,0 2 0,-1 5 27,1 1 0,0 7 0,0 0 0,0 0-46,-1 0 1,1 8 284,0-3 1,0 8 6,0 8 0,10 5 1,5 10 79,5 0 1,3-7-1,3-1-200,5 3 1,5 0 0,10-2-1,0-6-111,0 0 1,0-7 0,1 5 0,-1-6-76,0-2 1,0 0 0,0 0 0,1 0-83,-1 0 1,8 0 0,0 0 0,-3-2 23,-2-6 1,-11 3-1,1-8-161,2 3 185,-8-8 0,1 12 1,-14-6 78,-5 1 0,3 4 0,-10 4 1,-3-2 20,-3-3 1,-5-7 0,-2 4 0,-3 1-16,2 0 1,4-1 0,1 6-1,1-3 8,0 3 1,0 3 24,0 2 0,2 2 0,6 6 154,7 7 0,5 6 0,6 2-100,5 1 0,4-1 0,12-3 0,-1-2-10,0-2 0,0-11 0,0 3 0,1-6-65,-1-2 1,0 0 0,3 0-58,5 0 1,0-10-1,2-3 1,-9-2-78,-4-1 1,-7 3 0,0-5 0,-3 3-7,-5-3 0,-2 5 1,-3-3-1,-3 1 64,-4 2 0,-4 0 0,-9 8 0,-1-3 38,-5 3 0,-5 2 1,3 3-1,-6 0 152,-2 0 0,5 0 0,-5 0 0,3 0-13,4 0 1,-4 3 0,2 2 0,3 3-21,2-3 0,5 0 0,3 0 0,5 6 86,3 2 0,2 2 1,8 8-51,0 1 1,3-1 0,5 0 0,7 0-81,6 0 1,2-7 0,3-1 0,2 1-26,3-3 0,2 5 1,-4-11-1,4-1-26,3-4 0,-5-2 1,8 0-1,0 0 22,-3 0 1,-3 0 0,-9 0-1,-1-2-194,0-6 0,0 3 86,0-11 0,-7 9 1,-3-9-78,-3-2 1,-5-3 0,-12-2 67,-9 0 0,-12 0 0,-3 0 0,0-1 24,-3 1 1,6 8-1,-11 2 1,-2 2 92,-3 6 0,0 3 0,3 2 31,2 0 0,3 0 0,-5 2 0,5 6 82,2 7 1,6 6 0,13 5 0,7 2 87,5 3 1,3 0 0,3-8-1,2 3-113,3 5 1,17-5-1,-1 5 1,4-8-20,6-7 1,-1 2 0,8-8 0,-2 0-90,2 0 1,-5-2-1,3-8 1,0 0-82,-3 0 1,5-8-1,-10-2 1,-3-3-26,-2-5 1,-10-2 0,-3-6 0,-3-3-23,-5-1 0,-2-4 0,-3 3 0,-3-5 0,-5 0 1,-5-5 0,-10 10 0,-3 0 25,-5-3 0,3 16 0,-11-5 0,1 5 94,2 5 1,-8 3 0,5 10-1,-5 0 50,-2 0 0,-1 0 1,4 2-1,1 3-61,4 3 1,2 8-1,-6-6 1,6 3-48,3 5 0,4-5 0,11 0 1,3 0-151,-3-1 0,7-4 194,4 8 1,7-1-10,7 8 0,6-2 0,11-6 1,-1-7 117,0-5 0,0-3 0,0 0 1,1 0-187,-1 0 1,0-3 0,0-5 9,0-7 0,-7-3 0,-3 0 0,-3 2 91,-5-2 1,-2 5 0,-3-2 0,-3-3-8,-4-3 0,-4 6 1,-7 2-1,3 3 56,-3 4 0,-3-4 1,-2 2-1,-3 3 199,-5 3 0,5 2 0,-5 0 0,6 0-163,1 0 1,1 2 0,0 6 0,0 7 0,-1 6 1,1 2-1,3 0 1,2 1-25,2-1 1,8 0-1,-5 0 34,3 1 1,2-9-74,8 0 1,3-7 0,5 5-43,7-3 1,6-2 0,2-8-1,0 0-73,0 0 0,1-8 1,1-2-1,4-3 6,2-5 1,0 5-1,-8-2 1,-2-3-82,-6-3 0,3-2 0,-10 0 96,-3-1 1,-2 1 0,-3 0 76,0 0 0,-3 2 0,-5 6 0,-7 7 22,-6 5 1,-2 3 0,0 0 0,0 0 46,-1 0 1,1 8 0,0 2 0,2 3 116,6 5 1,-6 3 0,8 2 12,0 0 1,3 1 177,10-1-297,0 0 0,3-2 0,4-6-124,9-7 0,-3-5 1,2-6-155,3-5 0,3-5 0,0-10 0,-3 0-56,-3 0 1,-7-1-1,5 1-147,-3 0 0,-2 0 146,-8 0 1,0 7-111,0 1 267,0 10 0,-3-6-253,-5 11 352,-4 11 0,-1 1 0,2 12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9:08:07.022"/>
    </inkml:context>
    <inkml:brush xml:id="br0">
      <inkml:brushProperty name="width" value="0.34286" units="cm"/>
      <inkml:brushProperty name="height" value="0.34286" units="cm"/>
      <inkml:brushProperty name="color" value="#CC0066"/>
    </inkml:brush>
  </inkml:definitions>
  <inkml:trace contextRef="#ctx0" brushRef="#br0">558 1370 7605,'0'-23'26,"0"0"1,0-1 0,-3 1 15,-4 0 1,-6 10-71,-10 5 0,-1 6 0,4 4 15,4 6 1,-2 5 0,10 10 0,1 0 14,-4 1 1,9 1 0,-6 4 0,6 2 18,2-3 1,0-2-1,0-3 1,0 0-14,0 0 1,7-7-1,4-3 1,-1 0-6,0 0 0,8-8 0,-2 2 0,4-4-55,4-3 1,-1-3-1,0-4 2,0-9 1,0-4 0,1-4-1,-1 1 1,0 0 0,-2 0 0,-3-3 46,-3-5 0,-10-2 0,3-6-18,-5 8 1,-3 13 0,-3 2 36,-5-2 1,-5 8-1,-10 2 47,0 6 0,0 4 0,0 6 69,-1 7 1,9-2 0,-1 3 0,1 2-60,2 3 1,0 2-1,8 0 1,-3 0-12,3 0 1,3 1 0,2 1 0,0 4-12,0 2 0,0 0 0,0-8-54,0 0 1,2-2 0,6-3-61,7-3 0,6-10 1,2 3-1,0-5-24,1-3 0,-1 0 0,0-3 0,0-5 26,0-7 0,1-6 0,-4-2 0,-2 0-30,-2 0 0,-8-1 0,4 1 1,-1 0 70,-6 0 1,-3 0 0,-2-1 0,0 1 17,0 0 1,-10 7 0,-5 4 84,-6 1 1,-2 4-1,0 7 1,-1 0-45,1 0 0,0 2 1,0 3-1,2 6 50,6 1 1,-3 4 0,10 10-1,0 2 21,-2 3 0,7 0 0,-4-8 0,4 0-42,3 1 0,0-1 0,3 0 1,2 0-68,2 0 0,9-7 0,-6-3 1,3-3 4,5-5 1,-5-2-1,3-3 1,2 0-61,2 0 0,-4 0 0,-1-3 0,3-4 7,3-9 0,-6-5 1,1-4-1,-1-4-108,-2-2 0,5-2 0,-10 4 1,-3-2 59,-2 3 1,-3 2 63,0 3 0,-11 3 0,-4 4 67,-6 8 0,-2 6 1,0 2 63,0 0 0,-1 10 1,1 6-1,3 4 57,4 3 0,-2 1 0,8-1 0,-1 3-70,1 4 0,2-1 0,8 7 1,0-3-14,0-4 0,0 4 1,0-2-1,0-2-21,0-4 1,8-9-1,2-1 1,3 1-173,5-3 1,-5-3 0,3-10-1,2 0 32,2 0 0,-4 0 0,-1-2 0,1-6-2,-3-8 1,7-4 0,-4-6 0,2-2 29,-3-3 1,3-11 0,-10 4 0,0-4 20,2 4 0,-7 2 0,5 7 0,-6-2 28,-2 3 1,-10 2-1,-6 6 40,-4 4 1,4 6 0,1 10 0,-3 0-22,-3 0 1,-2 2 0,0 3 176,-1 3 0,9 10 0,2-2 0,3 4-65,5 4 1,-6-1-1,4 0 1,1 0-97,4 0 1,2 3-1,0 3-50,0 1 1,8 1 0,2-10-1,0-3 22,1-2 0,7-9 0,-3 6 0,6-2-3,2-6 1,-8 0 0,1 0 0,2 3-97,2-3 0,4-5 1,-1-8-1,0-7 3,0-6 0,-2-2 0,-3 0 0,-3-1 57,4 1 0,-9-8 0,0 0 0,-2 3-11,0 2 1,-1 11 0,-7-1 49,0-2 1,-10 0 0,-5 3 26,-6 7 0,-2 5 1,0 3-1,-1 0 80,1 0 0,8 3 0,-1 5 1,-2 7 1,-3 6 1,1 2 0,2 0-1,5 0-32,3 1 0,-6 7 1,8-1-1,3-1 15,3-3 1,2-3 0,0 0-92,0 0 1,2-2-1,6-3 0,7-3 1,6-2 0,2 3-9,0-8 1,1-6-1,-1-2-142,0 0 1,0-10-1,-2-6 1,-3-4-14,-3-4 1,-2 1 0,3 0-22,-8 0 1,2 0 134,-2-1 0,-11 12 0,-12 4 2,-6 5 1,-2 3-1,0 0 1,-1 0 194,1 0 0,2 11 0,3 1 0,3 4 62,-3-1 0,5-7 0,-2 8-41,-4 2 1,9 2-73,2 3 1,6 1-99,2-1 0,0 0 1,0 0-56,10-10 0,-5-2 35,11-11 0,-8 0-1,7 0 17,-10 0 0,8 0 32,-5 0 1,-3 0-12,10 0 0,-9 2 50,1 6 0,-2-3 31,3 10 1,-5-7-57,5 8 1,-3-11-1,0 5 45,3 0-103,-1-7 0,-4 7-3,5-10 0,-6 11-3,6 4 0,-5-2 26,-3 3 0,0-9 1,2 6 32,6-3-22,-6-2 1,11-8 35,-5 0 0,-3 0-22,11 0 0,-9 0 7,9 0 0,-8 0 25,7 0 0,-7 0-27,7 0 1,-7 0-14,8 0-26,-11 0 1,13-2 13,-11-6 1,4 5-16,-3-4 1,-3 4 4,10 3 1,-7-8 16,7 1 1,-7-1 56,8 8-4,-11 0-16,15 0-9,-7 0 1,3 0-27,-1 0 1,-7 0 34,7 0-22,1 0 0,-1 0 70,1 0-41,-11 0-79,16 0 1,-16-3 24,10-5 0,-7 3 25,7-10 4,-9 10 1,12-8-26,-11 5 0,9 3 18,-8-11 0,2 11 5,-2-2 0,-6 1 71,6-1-96,5 4 0,-8-10-12,11 5 0,-9 6 1,6-8 21,-3-1-24,-2 9 0,-5-9 0,2 9 3,3-6 23,-1 5 0,1-9-15,0 4 1,2 3 2,-2-11-8,-6 11 0,11-13-2,-5 10 1,-5-2-1,7 5-19,0-3 1,-7-2 17,5 2 1,-6 3-1,1-8-3,5 3 0,-6-8 12,6 2 1,-3 6 0,0-1-1,3 1 0,0 5 0,-6-8-1,6 3 1,-3-6-1,11 9-2,-11-12 0,5 14 2,-10-10 0,0 7 0,3-5 50,4 3 1,-4 0-39,5 2 1,-6 3-1,1-8 6,5 2 1,-6-7-34,6 3 1,-3 2 3,3-2 0,-6 7 1,6-8 1,-5 9 5,-3-9 1,7 8 1,1-7 0,0 7 0,-8-7 0,0 7 0,2-5 4,6 3 0,-5 0 36,5 2 1,-6 3-7,-2-11 1,8 8-35,0-7 1,-1 7 1,-7-7 1,0 7 0,0-7-6,0-4 0,0 7-4,0-4 0,0 1 2,0-9 1,0 1 4,0 0 0,0 8 0,0-1 0,8 8 0,0-7 0,0-1 0,-8-7 0,0 0 0,0 0 0,0 7 0,0 1 0,0 7 0,0-7 0,0-1 0,-3-5 0,-2 3 0,-3 3 0,0 7 0,8-7 0,0 7 0,0-7 0,-2 2 0,-3-5 6,-3 2 1,0 8-1,8-7 43,0-3 1,-2 5 23,-6-3 1,5 1-48,-5-8 0,6 7 1,-1 3 3,-4 3 0,4 0 1,-5 2-6,6-7 1,-1 2-16,-5-3 1,6 1 9,-6-8 1,-2 7 8,2 1 0,-2 2 1,5-5-16,-3 2 1,0 8 0,5-4 0,-2-1 15,-2 0 1,-4 5-16,4-7 1,4 7-1,-7-5-25,-1 3 0,1-1 0,-8 6 9,2-3 0,9-2 1,-9 2 1,3 3-9,-2-10 1,-3 7 0,8-5 14,-3 3 1,5 2 0,-5 5 14,3-4 0,-8 2-11,2-11 0,3 11 26,-2-3 1,7 6-1,-5-1 122,3-5-97,-8 6 1,5-9-29,-10 11 1,7-7-19,1-1 0,7 0 0,-5 6-55,3-6 0,0 5 30,2-4 19,-5 4 1,-3 3 22,1 0 0,10-3-13,-3-4 0,3 4-22,-3-5 0,3 6-6,-10 2 1,7-3 1,-8-5 1,1 6 0,-8-8 5,-1 10 0,9 0 0,-1 0 0,9 0 42,-9 0 0,9 0-25,-9 0 1,1 0-9,-9 0 0,9 0 11,-1 0 1,9 0-14,-9 0 1,3 2-1,-5 3 48,3 3 1,7 0-35,-7-8 1,7 0 0,-5 2 25,3 6 1,-8-5-30,2 4 1,3-4-19,-2-3 0,7 8 12,-7-1 1,7 1 0,-8-8-4,-2 0 1,5 0 3,-2 0 1,7 8-12,-7 0 1,7-1-1,-7-7-3,-4 0 0,7 8 11,-4 0 0,8 0 53,-7-8 0,-1 2-5,-7 6 1,8-5-2,-1 4 1,1 4-37,-8-4 0,7 1 0,3-5 21,3 4 0,-8-4 21,2 5 1,3-3-38,-2 3 0,2-3 1,-5 8-20,3-3 0,7 0 14,-8-2 1,9-3-6,-9 11 0,3-9 1,-5 6 49,3-2 0,7 7-32,-7-3 1,9-2 0,-4 0-1,0-3 0,5 8-2,-11-2 1,8 2 0,-5 0-5,3-3 0,0-2 0,5 5 10,-3-2 1,0-9 0,6 6-1,-4 0 25,-1 0 1,-1-5-43,8 7 0,-8 1-53,1 7 0,-4-2 0,6-3 37,-3-3 0,1 1 1,4 4-1,-2-2 6,-3-2 1,0-8 0,8 7 25,0 3 0,0-5 1,0 2-11,0 3 0,-7-5 0,-1 3-27,3 2 1,2-5 0,3 2 22,0 3 0,0-5 1,0 3 0,0 2 1,0-5 0,0 2-12,0 3 0,-8-5 0,1 3 3,2 2 0,2-6 0,3 4 18,0 2 1,0-5-1,0 2 5,0 3 0,0-5 1,0 3 1,0 2 0,8 2-17,-1 4 1,4-4 0,-6-2-22,3-2 1,-1-1 0,-4 6-21,5-6 0,-6 6 14,6-5 1,2-4 0,-2 4-2,-3 2 1,6-5 0,-1 0-2,3-3 0,-6 5 0,6-4 0,0-1 3,0 0 0,-5 6 0,5-6 0,0 1 1,0-1 0,-6 5 0,6-4 0,0-1 1,0 0 0,-5 8-10,7-2 1,-7 2-1,5 0-26,-3-3 1,6-7 0,-6 8 29,3 2 1,-8-5 0,5-1-1,-2 1-10,0 0 0,10-5 20,-3 7 1,6-2 0,0 5-1,-3-5-3,-3-2 1,1 4 0,7-5 2,0 3 1,-8 0 0,1 3 0,2-6-5,3 0 1,-6-5-1,1 8 1,2-2 0,2-6 0,3 5 0,1 0-70,-1 3 0,-8-8 0,1 3-109,2-5 1,2-3 0,4-3-383,-1-5 1,-2 3 0,-3-10-377,-3-3 1,-10 5 0,3-3-136,-5-2 1071,-3 8 0,0-11 0,0 9 0</inkml:trace>
  <inkml:trace contextRef="#ctx0" brushRef="#br0" timeOffset="2967">1951 1184 7581,'12'11'64,"-1"-6"0,-11 10 0,-3 6 0,-5 5 0,-7 7 0,-6 3 1,-2 6 402,0 1 0,-11 1 0,-4-3 0,-4-2-289,4 2 1,-4-7-1,12-1 1,1-2-45,3 0 1,3-2-1,3-11 1,2-5-135,2-3 1,8 5-309,-7-7 235,10 0 0,-3-11-19,16-4 1,2 1-1,8-9 1,-2-3-63,2-3 1,5-5 0,5-4 0,3-7 24,-3 1 0,6-8 0,-3 8 1,-3-2-51,-2-1 0,-10 11 156,-1-3 1,-12 15 0,-3 11 228,-13 10 1,-11 11-1,-6 17 1,-9 11 43,-5 8 0,-10 2 0,0-8 0,2 1-11,3-1 1,10 0 0,1-2 0,-1-5-94,3-8 0,2-5 0,11-6-262,0-4-39,10-6 0,3-12 169,10-6 0,8-5 0,2-10 1,3-3-90,5-5 0,5-3 0,5-7 0,6 0-120,2-8 1,3 0 0,7-10 0,1-1-92,-1 1 1,0-3-1,1-7 1,-3 1 185,-6 7 0,-7 14 0,-13 16 1,-5 5-141,-2 3 0,-6 13 479,-13 10 1,-8 21 0,-17 22 0,-13 14 71,-14 13 1,28-29 0,0 0 0,0-2 0,-1 0 0,-29 35 46,-2-1 1,7-12-1,3-1 1,5-6-204,3-10 0,10 0 0,5-13 0,5-3-105,3-2 1,7-13 0,3-3-686,3 0 397,2-7 0,26-19 137,5-15 1,8-7 0,0 7-1,8-8 12,5-5 1,5-10 0,5-5 0,5-3-121,1-3 0,-27 26 0,1-1 1,25-33-1,0-4-104,-5-3 0,-5-3 0,-5 14 0,-5 10-150,-8 7 0,-8 16 569,-7 5 1,-9 18 0,-17 16-1,-13 20 158,-13 21 1,-16 20 0,-5 16 0,-2 0-116,27-40 0,0 0 1,0-1-1,-1-1 1,-31 32-1,4-3 110,4-5 0,1-5 1,9-11-1,2 0-153,6 1 0,4-11 0,11-5-263,0-5 43,-1-3 1,14-13 33,10-10 1,10-18-1,16-15 1,3-3-24,1-6 1,12-4 0,-4-8 0,9-8-41,7-5 0,-5-3 0,8-2 0,-3-3-70,0-2 1,-2-8-1,-14 10 1,-7 10 60,-5 16 0,-13 13 1,-3 13 133,1 0 0,-22 13 1,-4 15-1,-21 23 177,-16 24 1,18-14 0,-2 4-1,-4 2 1,-2 2 0,-1 0-1,1 1 35,-1 2 1,1 0 0,4-5 0,1-1 0,-2-2 0,1-2 0,2-1-1,2-1 117,-28 33 0,3 2 0,10-18 1,0-2-168,5-3 1,13-13-1,0-5 1,8-5 434,7-3-1003,-4-10 0,20-6 0,0-17 1,15-11 193,14-7 1,7-21 0,7 3 0,1-6 31,3-5 0,-3-2 0,17-11 0,4 1 80,2-1 1,-32 31 0,0-2 0,0-2 0,-1-1 0,0-4 0,-1 0-44,-2-2 0,0 0 1,3-1-1,-1 1 0,-3 4 1,0 2-1,-2 1 1,0 1-127,19-36 1,-11 16-1,-16 11 192,-4 10 1,-11 20 0,-20 23 376,-16 19 0,-21 33 1,-10 24-1,28-34 1,-1 2-109,-4 4 1,0 0-1,4-7 1,1 0-1,-3 1 1,1-1-1,-26 35 154,6-9 0,2 3 1,7-15-1,3 0-106,6 0 0,4-6 0,11-12 0,0-8-30,-1-5 1,12-11-517,4 1 1,8-11 0,10 0 176,13-10 1,3-16 0,13-10 0,5 0-54,7-2 0,1-11 0,10-13 1,2 0 94,3 1 1,3-11 0,0-3 0,-36 31 0,-1-2 50,-2 0 1,-1-1 0,3-2 0,-1 1 0,19-32 0,-7 8-61,-10 10 0,-19 19 1,-7 7 122,-5 5 1,-6 5 0,-7 8 0,-13 13 163,-14 13 0,-24 31 0,-14 15 0,33-21 0,-1 2 29,-5 5 0,0 0 1,4-7-1,1-1 0,3 3 1,2 0-1,-31 27 26,7-3 0,5-7 0,11-3 1,-1-5-82,1-2 0,10-11 0,7-5 0,9-6-168,4-1 1,11-9-76,-3 0 0,8-12 0,11-3 1,9-15-103,9-14 0,20-7 1,-3-10-1,6-3 38,4-5 0,4-8 0,-26 24 0,1-2 0,0-1 0,0 0 55,0 0 0,-1-1 1,1-6-1,0-2 1,0 4-1,0-1 1,-2 1-1,-2 0-83,-3 1 0,-2 2 1,26-37-1,-24 16 1,-5 7-32,-4 10 0,-17 19 0,-2 5 228,-13 12 1,-31 32 0,-17 23-1,21-11 1,0 4 264,-5 6 0,-1 4 0,-3 9 0,0 1 0,1-1 0,1-1 0,3-2 0,0 0-70,3-4 1,0 0-1,2-1 1,0-1-1,5-7 1,1-2 0,-29 34 127,8-8 0,5 1 0,5-14 1,8-7-267,13-10 0,2-8 0,11-6-302,-3-4 1,11-6-1,-1-15 135,8-11 0,21-2 0,0-20 1,7-4-15,9-1 1,4-14 0,6-5 0,4-8 10,4-7 1,-30 37 0,2 0 0,2-5 0,1 0 0,0 0 0,0-1 2,0-1 0,-1-1 0,-2-4 1,-2-2-1,0 4 0,0 0 0,-2 2 1,0 0-64,-1 4 0,-2 1 0,14-35 0,-11 19 0,-10 13-42,-10 12 1,-8 19 0,-11 9 381,-12 12 0,-13 27 0,-21 24 0,-10 15 54,30-30 0,0 1 0,-4 4 1,2 2-1,2-2 0,1 1 0,0-4 1,0 0 14,2-3 0,1 0 0,1-2 0,0-1 0,-35 32 1,5-3-79,8-5 0,5-5 0,5-13 1,5-6-132,8-7 0,13-5 10,3-3 1,12-12-136,3-11 0,10-18 1,16-16-1,5-2-270,8-5 0,5-6 0,2-7 0,3-5 69,5-1 0,-5-14 1,8 1-1,-6-4 88,-4-3 0,-6 5 0,-18 16 0,-2 10 5,-6 8 1,4 12 119,-12-2 0,-9 16 1,-14 12-1,-7 16 378,-8 18 0,-15 16 0,-16 12 0,-3 11-76,3 2 0,26-36 1,0 0-1,-28 34 0,4-3-46,9-5 0,-6 2 0,16-10 0,2-5 3,3-8 1,5 1 0,10-11 0,6-3-143,7-2 1,-2-11-53,2 1 1,3-14 0,13-2-214,7-13 0,14-10 0,4-8 0,3-10 22,6-11 0,1-7 1,4-10-1,-1-1-40,1 0 1,-1-15 0,-2 0 0,-5 5 61,-9 5 0,-4 16 1,-5 5-1,-6 7 65,-7 9 1,-5 12-1,-6 13 116,-5 3 0,-23 15 0,-18 21 0,-5 18 159,-2 15 0,-9 16 1,34-36-1,0 2 0,-2-1 1,-1 0 113,-1-1 0,1 1 0,1 2 1,1-1-1,-25 34 0,11-6 21,2-2 0,3 3 0,5-16 1,10-2-75,8-3-194,13-13 0,-6-3 0,11-9 413,0-1-928,0-10 348,11-3 1,2-20 0,12-6 0,4-7-142,2-8 0,10-5 0,-2-13 0,4-5-42,4-8 0,-1-13 1,1-2 136,-1 2 1,-10 3-1,-5 5 1,-5 5 0,-5 8-13,-6 5 0,-5 13 1,-10 5 129,0 5 0,-12 5 0,-9 6 36,-7 7 0,-6 18 0,3 11 1,-8 10 687,-4 5 1,-4 11-1,1 7-343,-1-3 1,11 1 0,3-1-1,2 4 1,2-4 465,9-2-627,-4-2 0,19 7 0,-8 0-124,3-3 0,2-9 0,8-6 0,0-3-98,0-4 0,8-11 0,2-5-113,3-3 1,3-2 0,7-11 0,3-5-498,5-7 461,-5-16 0,10 0 0,-8-13-56,3-5 0,0-2 0,-8 4 0,0 1-269,1-1 371,-12 11-30,-1 3 10,-11 9 181,0 12 1,-3-6 0,-2 12 0,-5 9 205,-3 10 0,-10 10 0,-11 11 0,1 12-79,-1 13 0,3 8 0,8 0 0,0-2 387,-1-3 0,4-3 0,2 6 0,5-6-237,3-2 1,2-3-1,8-10 1,0-6-243,0-7 0,0-5 1,2-5-1,6-6-233,8-7 0,4 2 1,3-2-1,3-3 54,5-2 1,-2-14 0,9-4 0,3-6-155,3-2 0,-5-3 0,0-5 0,-1-5-1000,-2 0 901,8-8 137,-18 8 0,5-10-410,-15-1 0,-4 9 683,-4-1 0,5-10 0,10-10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9:08:22.416"/>
    </inkml:context>
    <inkml:brush xml:id="br0">
      <inkml:brushProperty name="width" value="0.34286" units="cm"/>
      <inkml:brushProperty name="height" value="0.34286" units="cm"/>
      <inkml:brushProperty name="color" value="#CC0066"/>
    </inkml:brush>
  </inkml:definitions>
  <inkml:trace contextRef="#ctx0" brushRef="#br0">1486 1880 7977,'-13'0'-529,"0"0"0,8-2 1071,-3-6 3,1 5 254,7-7 1,2 2-694,6 1 0,-3-1 108,11 8-122,-11 0 0,8-3-25,-6-4 0,-1 4-76,9-5 0,-7-2 96,7 2-125,-10 1 1,6 4 39,-11-5 102,10 6 35,-7-9 1,15 9 1,-11-6-65,1 5-98,2-7-10,-7 10 1,10 0-2,-5 0 26,-6 0 1,11-2 5,-5-6 0,-3 5-2,10-5 0,-7 3-23,8-2 0,-11 1 19,3-9 0,2 7 0,0-5-3,3 3 0,-5-8-80,7 2 0,-10 4 24,3-4 0,-3 11 61,3-3-57,-5 6 29,7 2 1,-13 7 0,-2 4 30,-2 2 1,-12 2 0,7 8 0,-4 0 6,1 1 0,7-9 0,-8 1 7,-2 2 0,-2 2 1,-3 4 5,-1-1 1,9-8-4,-1 1-17,11-11 27,-5 5 22,10-10 0,18-2-52,5-6 1,-2 3 0,-8-11-1,0 1-8,-1 2 1,-4-5-1,5 7 1,0-1-16,0-6 0,-8 5 0,5-3 8,1-2 0,-6-3 25,10-2-7,-10 10 59,6 3-16,-11 10 0,2-8-30,6 1 1,-5-4 6,4 4 0,-1 4-23,1-5 0,-4 3 23,5-3 53,-6 6 1,1-9-57,5 11 10,-6-10 0,11 5 22,-5-10-29,-6 9 0,9-7 0,-9 8 45,6-2-54,-5-1 1,9 0-7,-4 0 1,-5-2 17,4 2 0,-4 3 3,-3-10 1,8 7 37,0-8 0,-1 9 3,-7-9 1,3 11-1,2-5-18,3-1 0,-1 6-23,-7-10 0,8 7 11,0-7 0,0 7 55,-8-8-25,10 11 1,-7-8-32,4 6 0,-2 4 14,3-5 0,-5 3-176,5-3 95,-6-4 24,8-12 28,-7 1 1,10 0-6,-5 0 0,-6 7-12,6 1 0,-5 7 27,-3-7 1,0-1-13,0-7 0,0 7 105,0 1-114,0-1-30,0 4 13,0-9 1,0 16 1,0-11 1,0 9 12,0-9 0,0 8 50,0-7 1,0 7 6,0-7 1,0 7-54,0-8 1,0 9 46,0-9 94,0 11-112,0-5-39,0-1 1,0 6-1,-3-8 6,-5 3 11,6 2 0,-9 6 22,11-6 0,0 3 15,0-11 0,-7 9-32,-1-9 27,0 11-9,8-16-26,0 19 0,-2-16 1,-4 7-3,-1-1 1,-1 4-24,8-8 1,-3 9 10,-4-9 1,4 8 12,-5-7-6,6 10 0,-1-13-5,-5 10 0,6-2-5,-6 2 9,5 5-7,-7-17 1,8 15-1,-9-8 12,1 2 1,7 1 0,-7 5 1,0-3 0,7-2-2,-5 2 0,-2 3 6,2-11 1,-2 11-1,5-5 38,-3 0 1,-2 7-41,2-5 1,3-2-23,-11 2 1,9-2 9,-9 2 1,9 6 0,-6-9 10,2 1 0,1 7 17,2-4 1,6 2-35,-6-3 1,-5 5 1,3-10-11,-6 6 10,-4 4 0,9-10 0,-7 8 5,3-3 0,7-2-2,-7 2 0,7 6 1,-8-6 0,9 5 31,-9 3 0,11-2 19,-3-6-9,-5 5 1,8-7 0,-8 8 68,3-6 9,-8 5-75,5-7 0,-8 7-44,6-4 0,2 4-19,5-5 0,3 6 21,-10 2 0,7 0 0,-5-3 26,3-5 1,-1 6-17,4-6 0,2 5 3,-11 3 1,8 0 0,-5-2-2,3-6 0,0 6 24,2-6 1,3 5 141,-11 3-144,1 0 1,-6-2-40,6-6 1,-6 5-9,6-4 1,2 4-85,-3 3 0,9 0-27,-9 0-8,11 0 1,-8 0-463,5 0 148,6 0-26,-8 0 282,20 10 0,-5-7 0,10 5 47,4-6 1,1-2-1,3 0 62,1 0 1,-1 0 0,0 3-1,0 2 50,0 3 1,1-1 0,-1-7 0,0 0-18,0 0 0,0 8 1,1 0-1,-4 0 35,-4 2 1,4-7 0,-4 4-11,5-4 1,2-1 0,0 4 24,0 1 0,0 1 45,1-8 1,-1 0 24,0 0 1,-8 0-2,1 0 195,-11 0-219,5 0 1,-12-8-1,-3-2-26,-3-3 0,-2 5 1,2-4-11,-8 1 0,3-4 0,-2 7 27,-3 3 1,5-5 0,-2 2 21,-3 3 1,5 2-1,-3 3 55,-2 0 0,-2-3-48,-4-4 1,1 4 0,2-7 24,6 0 1,-6 7-41,6-5 0,2 6 0,0-1 22,3-5 0,-8 6-34,2-6 1,3 5-1,-2 3-8,-3 0 0,5 0 0,-3 0 34,-2 0 0,6 0 20,-4 0-98,1 0 36,-9 0 9,1 0 1,0 0-22,0 0 1,7 0 13,1 0 1,-1 0 1,-7 0 0,8 0 11,-1 0 0,8 0 19,-7 0 1,-1 0-16,-7 0 0,8 0-57,-1 0 1,9 0-3,-9 0 1,8 0 3,-7 0 1,7 0 5,-7 0 1,7 3-4,-8 5 1,9-6 12,-9 6 1,9-3-6,-9 3 0,8-5 0,-5 7-2,3 0 0,0-7-1,2 4 0,3-1-3,-11 1 0,9-4 0,-6 7 1,3 1 1,-1-9-15,3 6 0,-4 2 0,-12-2 1,9 2-10,-1-2 0,4-3 0,-7 8 7,4-3 0,7 6 18,-7-8 0,7 7-8,-7-7 1,7 7-16,-8-7 0,9 7-64,-9-7 1,8 8-1,-4-6-236,1 3 46,-7-8 54,16 16 117,-9-19 1,14 9 0,2-14-22,3-5 0,10 6 0,-3-9 45,6 1 0,2 0 0,-2-8 1,-3 5-28,-3 2 1,-2-7-1,5 6 1,-2-4 13,2 1 0,-5 2 0,2-5 0,1 2-33,-4-2 1,9 5 0,-8-2 0,2-1 57,1 3 1,-1 0-1,9 8 78,-1-2 1,-8-9 23,1 8 521,-11 1-400,5 7-16,-30 0 1,4 0 0,-15 2 8,5 6 1,3-3 0,0 8-60,0-3 1,7 1 0,1-6-40,-3 3 0,5-1 1,0-4-1,0 2-21,0 3 0,5-1 0,-7-4-26,-3 5 1,0-3-1,0 8-65,2-3 0,1 8 54,-8-2 0,2-3 28,6 2 1,-6-10 25,5 3 0,4 2 0,-1 1-22,2 1 1,-4-4 0,5 5-1,-1 0 31,1 0 0,0-5 1,2 7 36,-8 3 0,6-5-5,2 3 0,-2-9-35,2 9 0,-7-9-45,7 9 1,-2-3 4,2 2 0,3 3 1,-8-7-6,3 2 0,2-6-4,8 9 1,-3-11 0,-2 5 1,-3 1 1,1-6-11,7 10 0,-8 1 16,0 7 1,1-8 4,7 1 1,-8-8-16,0 7 0,0 1 18,8 7 1,-7 0-10,-1 0 1,0 0 0,6-2-3,-6-6 0,5-2 0,-5-5 16,6 8 1,2-4-11,0 4 0,0-1-6,0 9 0,-3-9 0,-2 1-7,-3 2 0,1 2 10,7 3 0,0 1-17,0-1 0,0 0 0,0 0-32,0 0 1,0 1-1,0-1-16,0 0 0,0-7 1,0-1 41,0 3 0,0-5-39,0 2-224,0-9-1749,0 4 1695,10-10 1,-7-10 0,4-6 111,-4-4 1,5-4-1,2 1 125,3 0 0,-8 0 0,5-1 0,-2 1 48,0 0 0,0 0 0,-8 0 0,0-1 4,0 1 0,7 0 1,1 0-115,-3 0 1,-2 7 199,-3 1 584,-11 9-366,9-4 1,-8 13-1,7 2 4,-5 3 1,6 10 0,-6-3-66,5 6 1,3 2 0,0 0 9,0 0 0,0-7 0,0-1-63,0 3 0,-2 3-156,-6 2 0,5 0 1,-4 1 42,4-1 0,3-8 0,0 1 63,0 2 0,0-5 79,0 2 1,0-7-100,0 7-20,0-9-1,0 14 1,0-15-114,0 11 0,0-8 213,0 7-55,0 1 0,3-1-69,4 1 0,-4-9 18,5 9 1,2-9 82,-2 9 0,0-8-37,-8 7 1,7-7 55,1 7 1,2-2-61,-2 3 1,-3-3-51,11-6-25,-11-4 0,13 10-36,-10-5 0,7-3 54,-7 10 1,7-7 64,-7 7-17,10-9 35,-5 14-71,10-17 0,0 15 10,1-10 0,-9 2-1,1-2 1,-1-3-36,8 10 0,-7-10 0,-3 6-19,-3-1 0,0-7 0,-5 7 33,3 0 0,10-5 14,-2 11 1,-3-11-9,2 3 0,-7-3-24,7 3 1,-7-6 0,5 9-15,-3-1 1,1-8 2,-4 6 1,-2-3 14,11 3 1,-8-5 43,7 4 0,-7 4-6,7-4 0,1 1-32,7-8 0,-8 0 0,-2 3 7,-2 4 1,-1-4-18,-2 5 0,5-6-24,10-2 1,-8 0 0,1 0 15,2 0 0,-5 0-10,2 0 0,1 0-23,7 0 1,0 3 19,0 5 0,-7-6 2,-1 6 1,-7-5-4,7-3 0,-2 2 1,5 3-6,-2 3 1,-8 0 0,7-8 6,3 0 1,-5 0 0,0 2-5,-3 6 0,8-5-37,-2 4 0,-3-4 1,2-3 20,3 0 0,-5 0-72,3 0 0,-1 0-35,8 0 0,0-8 45,1 1 1,-4-4-1,-2 6 1,-2-3 6,2 3 0,-5-5 0,2 2 0,3 0-22,3-2 0,-6 5 0,1-11-69,2-2 1,3 5 0,2-2 86,0-3 0,-8 5 1,1-2-8,2-3 0,-8 5 0,1-3-30,-1-2 0,3-3 70,10-2 0,-8 3 0,-2 2 0,0 5-13,0 2 1,-5-4 0,5 5-1,0-1-25,0 1 0,-6-8 0,9 2 33,2-4 1,-5-1-1,0 3 1,-1 3-15,1-3 1,0 5-1,3-3 1,-6 1-56,0 2 1,-7 0-61,5 5 77,-6 6 1,-2-6 0,-2 16 93,-6 7 0,-5 14 1,-10 4-1,0 1 103,-1-1 0,-1 8 0,-4-5 1,-2 3 80,3 0 1,2-11 0,3 3 0,2-5 7,6-3 1,-3 0-1,7-2-29,-1-6 26,-4 6-397,3-18 1,3 4 157,10-14 0,0-6 1,3-10-1,2-1 10,2 1 1,11-10 0,-2-4-1,5-1-11,2-1 1,0 0 0,0-7-1,0 0-143,1-1 0,7 1 0,-1-1 0,-1 1 111,-3 0 0,-6 7 1,-2 3-1,-5 2-8,-2 6 0,-1 2 61,-2 3 0,-8 13 105,0 10 0,-11 20 0,-15 19 0,-2 5 109,-3 2 0,-10 8 0,5 0 0,-3 1 51,0 1 1,11-7 0,-5 3 0,2-11-35,0-10 0,0 3 0,8-3 0,2-3-9,5-2 0,-4-11-738,4 1 428,6-11 3,0 5 0,20-28 0,5-5 29,6-3 1,5-10 0,2-3 0,3-5-57,-2-2 0,4-11 0,1-2 1,-1-3-45,1 0 1,-1 3 0,-4-6 0,1 6 45,-1 2 1,-11 6 0,-5 12-156,-3 8 287,-2 16 1,-29 28 0,-10 25 0,-10 19 459,-5 10 1,-1 10 0,1 1 0,-1-6-75,1-8 1,2 1 0,3-11 0,2-2-175,-2-3 0,7-6 0,3-4 0,6-8-131,1-5 0,4-3 1,2-2-488,2-6 220,11-4 0,-3-14 174,16-5 0,8-5 0,12-12 1,5-6-43,4-8 0,-6-8 1,7-7-1,3-8-25,3-5 1,0-2 0,-3-3 0,-2-3-300,2-3 1,3-7 0,0 5 0,-3 0 156,-2 0 0,-11 13 0,1 16 1,-11 10-70,-11 10 337,6 5 1,-31 36-1,-5 21 1,-16 26 254,-7 18 0,0-3 0,-3 8 0,-3-3 148,-2 1 0,0-1 0,7-10 0,1-3-225,-1-2 1,4-10 0,1 5 0,6-6-5,3-4 0,2 2 1,8-16-1,-1-2-177,1-5 0,8 2-1644,-1-12 1440,11-6 0,-5-2 0,12-16 1,6-7 115,8-6 1,12-15-1,5-8 1,4-10-41,4-5 1,3-3 0,2-8-1,0-2-74,1-6 1,-1 4 0,1-9 0,-3 3 6,-6 5 0,3 3 0,-10 5 0,-2 8 114,-3 12 1,-14 11-1,-4 13-20,-5 0 0,-6 13 1,-7 12-1,-13 19 10,-13 15 1,-11 28-1,-7 14 1,25-36-1,-1 1 190,0-1 0,0 1 1,-3 4-1,-1 1 1,4-4-1,1 0 1,-1-1-1,1-1 541,-25 41 1,5-6 0,2-10 0,3-5-375,6-8 1,4 0 0,11-5 0,0-8-157,-1-4 1,9-9 0,2-10-985,3-3 615,2-9 1,11-14 0,4-18 154,9-7 0,12-14 0,6-7 0,2 0-66,5-3 1,0-10 0,3-13 0,0 0 33,5 0 0,3-5 0,-6 5 0,0-2-255,1-6 1,-1 0-1,-2 3 1,-8 10 118,-13 11 0,-2 18 0,-13 15 281,-3 5 0,-5 16 0,-10 12 180,-14 19 1,-9 23 0,-16 17 0,-3 9 61,-2 7 1,0-4 0,8 7 0,-1-3 70,1 0 1,-1 1-1,1-9 1,2-2-175,5-5 1,-2 3 0,10-14-1,3-4-147,2-6 0,11-13 0,2 3 0,0-8 225,0-7-696,8 5 1,-6-21 236,11 0 0,13-11 0,8-15 1,7-4 41,1-9 0,7-13 0,2-7 0,6-5 49,3-9 0,-20 31 0,0-1 0,27-39 0,-27 38 0,0 0 19,2-2 0,-1-1 0,-3 4 0,-1-2 0,3-5 0,0 0 0,-3 3 0,-1 1-62,15-39 1,-7 8 0,-13 15 0,-5 10 135,-3 11 0,-2 7 0,-8 11 57,0 0 0,-10 13 0,-8 12 1,-8 19 27,-5 15 1,-18 21 0,0 10 0,-5 8 183,-3-1 1,26-30 0,0 0 0,4 0 0,0 0 0,0-2 0,0 1-56,-2-2 1,1 0-1,-13 37 1,-5-9-1,4-2-54,6-5 0,3 5 1,7-7-1,0-1-78,3-5 1,-5-13-1,15-5-260,0-2 1,0-6 217,5-12 1,8-9-203,0-14 0,3-9 1,12-15-1,6-10-7,7-10 0,0-1 0,9-13 1,-1-4 66,0-6 1,5-13 0,11 3 0,-25 40 0,0 0-23,-1-1 1,-1-1 0,0-2-1,-1 0 1,0 1 0,-1 1-1,21-41 39,-6 6 1,-7 7 0,-13 15 0,-5 14 57,-2 13 0,-6 17 0,-16 13 180,-12 16 0,-21 34 0,14-9 0,-2 4 1,-1 4-1,-1 3 82,-1 5 1,1 0 0,-1 2 0,0-1 0,0 1 0,0-1 0,2-3 0,-1-1 117,3-3 1,1 0-1,0 0 1,3-1 0,-17 31-1,3-4-81,2-1 1,11-14 0,-3-5-1,5-8-130,3-7 0,7 0 1,3-13-86,3-6-478,-8-12 1,18-8 0,0-18 0,13-10 295,8-11 1,9-8 0,4-7 0,2-10-26,5-11 1,3 0 0,5-10 0,-23 41-1,0 0-18,0 0 0,2-2 1,3-4-1,0 0 0,-4-1 1,0 1-1,-1 1 1,0 0-19,-2 1 1,1 1 0,-3 1 0,-1 1 0,18-37 0,-8 12 94,-5 14 0,-13 9 0,-6 8 186,-4 8 0,-13 19 0,-8 14 0,-13 21 61,-16 21 1,-2 23-1,19-25 1,-2 1-1,1 1 1,0 0 19,2-1 0,-1-1 0,-2 3 1,0 0-1,4-2 0,2-1 1,-1 2-1,2 0 431,-24 41 0,3 3 1,2-11-1,5-2-390,8-3 1,5-15 0,3-8-1,0-10-304,0-6 1,7-10-207,1-7 1,10-13 128,-3-3 1,8-13 0,8-18 0,10-11 48,10-9 1,0-8-1,11-14 1,2-4-8,3-8 1,-20 40-1,1 0 1,1-2 0,0 1-1,1-2 1,0 0 6,-1-2 0,-1 0 1,0 2-1,-1 0 1,-1-2-1,-2 0 1,18-40 7,-8 12 0,-8 11 1,-7 23-1,-6 6 170,0 7 1,-10 7 0,-2 12 114,-19 12 0,-13 30 0,-15 27 1,-5 15 72,23-30 0,0 2 0,1 4 0,1 2 0,-1 0 0,1 0 1,0-2-1,1 0 32,2-4 0,1-1 0,-22 40 0,6-9 0,5 4-62,2-3 0,-4-11 0,9-5 0,6-4-146,5-12 1,5 1 0,-5-15 0,5-6-644,3-5 424,2-13 0,8 3 0,3-19 0,4-9 83,9-9 0,4-14 0,6-1 0,3-10-144,2-6 0,7-2 1,-4-7-1,2-3 13,5-6 0,0-2 0,-2-7 1,-8 4 90,-5 3 0,-3 5 0,-2 13 0,-6 8 80,-7 5 1,-6 13 0,-2 5 35,0 5 1,-10 16-1,-5 10 1,-9 16 245,-7 12 0,-5 18 0,-10 16 0,0 5 66,-1 3 0,3 7 0,3 1 0,2-3-42,-2-3 1,8-3-1,-1-2 1,6-5-27,4-8 1,-4-5 0,15-2-268,0-1 1,-5-10-93,10-5 0,1-18 1,9-13-86,6-13 0,-3-10 1,11-8-1,2-8 30,2-4 1,11-12 0,0 1 0,0 0 35,3-3 1,-8-2 0,4-10 0,-4 1-140,-3 7 1,1-4-1,-4 8 1,-4 3 78,-8 5 0,-6 8 1,-4 20 173,-6 6 1,-5 7 0,-13 18 0,-2 14 123,-3 12 0,-8 15 1,6 6-1,-1 0 478,1 0 0,2 4 0,10-6 1,3-4-292,2-2 0,4-10 1,-4-3-1,6-5 170,-1-11 0,9 4-752,-6-9 0,6-7-119,2-8 0,0-10 1,2-16-1,3-3-40,3-2 0,7-7 0,-4 4 1,2-2 458,5-5 0,13-3 0,5-2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9:08:33.875"/>
    </inkml:context>
    <inkml:brush xml:id="br0">
      <inkml:brushProperty name="width" value="0.6" units="cm"/>
      <inkml:brushProperty name="height" value="0.6" units="cm"/>
      <inkml:brushProperty name="color" value="#004F8B"/>
    </inkml:brush>
  </inkml:definitions>
  <inkml:trace contextRef="#ctx0" brushRef="#br0">1857 223 7263,'0'-36'358,"0"12"10,0 4-262,0 17-179,0-17 191,0 17-32,0 24 0,0 7 6,0 26 0,0-13-90,0-2 0,0-8 80,0 8-148,0-21-2,0 2 1,0-25-15,0-10 1,0-3 37,0-21 1,2 0 37,6-7 1,-5 5 6,4-6 0,-4 14 10,-3-14 57,0 16 149,0-2 96,0 20-113,0 44 0,-8-8-98,0 31 1,1-10-85,7 2 0,0 1-8,0-1 0,0-7-80,0 0 1,0-11-254,0-5 203,0-2 1,7-55 94,1-4 1,3-16 40,-4 7 0,-4 1-89,5-1-60,-6 11 41,-2-8 168,0 29 1,0 7 185,0 31 1,-8 3-89,1 13 1,-1-1-22,8 9-197,0-11 29,0 8-219,0-18 104,0-3 0,0-18-96,0-20 0,0-4-29,0-19 51,0 9 238,0 6 0,-3 26 218,-4 20 1,1 21 0,-6 15 109,1 0 1,4-7 151,7-6-101,0-4-581,0 14-182,0-30 1,10-10-143,5-32 0,-4 6 145,-4-21 0,4 8-48,-4-16 369,1 11 77,-8-16 0,-2 34 49,-6 10 1,-2 23-1,-9 28 127,4 3 1,10 3 0,-5-5 34,-1 2 1,9-8 0,-6-7 369,5 2-704,3-7 131,0-1-795,0-20 397,0-44 0,8 8 168,0-31 0,0 2 38,-8-2 0,0 0-69,0 8 235,0 20 0,0 10 187,0 32 1,-3 4 72,-5 27 1,6-6-1,-6 13-50,5-5 1,3-10-106,0 0 0,0-1-143,0 9-56,0-11-612,11-3 451,-9-20 1,16-23-100,-10-21 1,0-10-394,-8-6 554,0 22 269,0-6 0,0 41 0,-3 5 279,-5 19 1,6 5-203,-6 7 0,6-5 0,2 13-61,0-5 1,0-10 0,0 0-4,0 2 1,0-13-173,0 3-209,0-20 17,10 9 0,-8-48-72,6-11 0,-3-5 172,3-2 0,-5-3 9,4-13 1,-4-2 15,-3 10 1,0 7-26,0 8 192,0 21 232,0-2 0,-8 48-39,0 11 0,-2 2 0,5-2-8,-3 2 1,1-5 0,4 3-99,-5 2 1,6-5 10,-6 3-214,5 0-199,3-3 130,0-3 0,11-41-122,4-15 0,3-26 132,-2-13 0,-6-2 1,-7-1-4,4 3 1,-4 19 0,5-4-44,-6 3 1,-2 1 306,0-4 8,-10 11 1,2 8 131,-15 20 1,15 21-33,-7 25 1,2 14 0,5 5-45,3 2 1,2-15 0,3 5-11,0 3 1,0-11-130,0 13 1,0-10-107,0 10-256,0-15 102,0-6 0,8-25-17,0-16 0,7-15 1,-7-23-73,-3-1 0,-2-7 0,-3 0-15,0 2 0,0-5-190,0 3 208,0 0 529,0 18 1,-8 33-1,0 27 45,3 14 1,3 1 0,-1 0 37,-5 2 1,6 11 0,-6 2-153,5-3 0,3 16 1,0 0-35,0-2 1,0-14 0,0-9-25,0 7 1,0-11-368,0 9-26,0-16 31,11-8 0,-1-41 97,5-21 0,-4-10 1,-9 3-96,6-1 0,-5 9-116,4-1 70,-4 11 591,-3 4 1,-8 27 1,0 20 1,1 18-55,7 14 0,0-1 0,0-8-86,0 1 1,0-9 15,0 1-221,0-11-114,0 6-89,0-21 1,7-8 18,1-21 0,8-12 8,-9-26 0,1 2 32,-8-10 0,0 11-145,0-3 285,0 25 321,0-2 14,-10 91 0,7-42 1,-4 54 17,4-13 0,3-20-169,0 7 1,0 3-119,0 6 0,0-9-117,0-7 57,0-21-641,0 2 430,0-61 1,0 18-6,0-31 250,0 31-139,0-8 314,0 28 0,0-7-64,10 30-88,-7-4-14,7 7-10,-10-13-978,0 1 1582,0 2 14,0-1-317,-10 9-150,7-18 9,-17 17-80,7-17 6,0 17-35,-8-17-3,8 7 68,0-10-77,-7 0 53,7 11-88,-10-9 60,-1 9 111,1-11-28,0 0 26,0 0-18,10 0-127,-8 0 88,8 0-13,-10 0-13,0 0 71,0 0-51,0 0 17,-1 0 6,1 10-53,0-8 29,0 9 121,0-11 1,-1 0-111,1 0-14,0 0-75,0 0 88,0 0-22,-1 0-56,1 0-33,0 0-37,0 0 345,-1 0-100,1 0-114,0 0-167,0 0 41,0 0-21,-1 0 15,1 0 24,0 0 12,-11 10-8,9-7-9,-9 7 7,11-10 8,0 0-6,-11 0-37,8 0-109,-17 0 70,17-10 51,-8 7 36,1-7 22,7 10-14,-8 0-19,11 0 6,-10-11 64,7 9 78,-8-8-106,11 10-14,0 0-35,0 0-16,0 0 19,-11 0 11,8 0 1,-7 0-38,10 0-3,-1 0-51,1 0-94,0 0 67,10 0-77,-8 0 137,-2 0 1,-3 10 30,-17-8-126,27 19-109,-15-18 110,29 7-65,-9-10 173,11-21-23,0 16 1,0-28-89,0 9 137,0 12-64,0-19-6,0 18 2,0-10 85,0-1 8,0-9 7,0 7 13,0 3-14,0-8 71,0 15 163,0-17-107,0 10 185,0-1-237,0 1-210,0 0 139,0 0-218,0 0 69,0-1 134,0 1 17,0 0-21,0 0 33,0 0-8,0-1 14,0 1-17,0 0-12,0 0-12,0 0-2,0-11-2,0 8-2,0 3-28,0 2-6,0-2 71,0-3-6,0-17 1,0 14-11,0-10-3,0 21-13,-10-23 159,7 26-71,-7-19-73,10 11 4,0 0 49,0 0 21,0-1-32,0 1 20,0 0 94,0 0-105,0-1 64,0 1-107,0-10-13,0 7-7,0-8 27,0 1 131,0 7 5,0-7-94,0-1-97,0 8 24,0-7 124,0-1 1,0 8-99,0-7-32,0 10-23,0 0-15,0-1-16,0 1 14,0 0-142,0 0-29,0-1 68,0 1 53,0 0 123,0 0 29,0 10 18,0-8 41,0 19-89,0-19 3,0 19 57,10-9 42,-7 1 14,18 7-40,-9-7 34,12 0 123,-1 7 20,0-7-103,11 10-9,-9 0-209,19 0 79,-18 0 12,8 0-2,-1 0 54,-7 0-60,7 0-10,-9 0 11,-1 0 8,0 0 20,0 0-12,0 0-32,11 10-26,-8-7-1,7 7-6,-10-10 6,1 0 117,9 0 19,-7 10-69,8-7 3,-11 7-51,10-10 1,-4 0-13,9 0-28,-20 0 23,24 0 1,-24 8 40,20 0-18,-20-1-16,24-7-1,-17 0 0,14 0-17,0 0-10,-21 0 25,13 0 4,-8 0 2,3 0-4,18 0 0,-19 0 0,9 0 0,-11 0 0,0 0 2,1 0 0,-1 0 4,10 0 27,-7 0-29,18 0 1,-16 0-130,11 0-14,-21 0-60,13 0-3,-18 0-16,10 0 21,-10 0 35,8 0-271,-9 0 150,1 0-209,-2 0 0,-22 21 246,-4 10 0,-3 18 0,2 5 0,9 0 254,4 3 0,3-8 0,0 8 1,0 0 15,0 4 0,0 4 1,0-1-1,0-4 1,0-1-1,0-2 1,0-1-1,0-4-16,0-3 0,0-3 0,0 1 1,0-1-68,0 1 0,0-9 0,3 4-28,4 7 1,-4-11-1,5 9 11,-6-3 0,-2-8 24,0 2-20,0-9-26,11-6 0,-9-26-116,6-20 1,-6-13 155,-2-18 0,-7-3 0,-1-5 0,3 8 39,2 5 1,1-5-1,-3-5 1,-3-3 25,3-3 1,2-7 0,1 10-1,-4-2 16,-1 2 0,-9 5 0,6 11-70,-3-1-26,8 21 110,-16-15 0,11 57 0,-6-1 0,9 21 55,4 11 1,0 2 0,-2 5 0,-2 5 16,1 0 0,4 11 0,2-3 0,0 5-39,0-5 1,-3 8 0,-2-10 0,-3-1 60,3 3 0,3-8 0,2 1 0,0-4 27,0-4 1,0 0-278,0 2-225,0-5 182,-11-3 0,6-46 127,-10-31 1,10-18-1,-3-13 1,5 8-53,3 5 0,0-5 0,0-3 0,0-2 10,0-5 0,0-11 1,0-5-1,0-3 33,0-4 1,0-1 0,0 0 0,-2 6 40,-6 2 1,3 5 0,-8 13-90,3 8 0,-9 5 23,4 3 141,5 20 1,-16 26-1,10 33 1,6 14 64,5 7 0,-3 13 1,0 0-1,3 8 34,3 0 0,2-3 0,0-3 0,0 4-31,0 4 1,0-7 0,0 4 0,0-7-18,0-2 0,0 7 0,0-13 0,0 1-236,0-6 0,0-5 0,0-3-129,0 1-110,0-22-73,0 6 0,0-82 388,0-11 0,0-21 0,0 14 1,0-3-68,0-6 0,0-4 0,0-11 0,0 0 52,0 0 0,0 0 0,0 3 1,-3 5 20,-5 8 0,3 15 1,-8 8 94,3 5 0,-11 7-30,-2 11 1,8 16-1,-8 30 96,2 16 0,3 13 1,2 10-1,9 8 115,4 5 1,3 11 0,0-1 0,0 0-1,0 3 1,0-5 0,0 8 0,0-3-46,0-6 0,0-1 0,0-4 0,0-2-148,0-5 1,0 5-653,0-5 590,0-5 1,-8-21-237,1-36 0,-1-16 0,8-40 0,0-1 0,0-5 0,0-8 0,0-7 0,0-8 74,0-5 0,0-3 0,0 0 0,0 0 127,0 0 0,0 1 1,-3 1-1,-2 9 113,-3 12 1,-2 1-79,2 7 0,-7 7 79,-16 9 0,8 25 0,-3 29 0,8 21 122,0 12 1,0 16 0,0 4 0,5 9 53,2 7 1,1-2 0,5 8 0,-3-1-26,3 1 1,3-8-1,2 2 1,0-5-59,0-2 1,0-3-1,2-5 1,3-8-268,3-5 1,0-11-662,-8 1 520,0-21 0,0-10 0,0-31 0,0-13 56,0-8 0,0-13 0,0-7 0,0-9 21,0-4 0,7-11 0,1 1 1,-3-6 121,-2 0 0,-3 40 0,0 0 0,0-40 0,-3 1 71,-4 4 1,1 11 0,-6 15 0,-1 8 240,0 5 1,3 2-81,-14 1 0,14 25 60,-13 21 1,5 21 0,-5 30 0,2 9-65,5 9 1,-2 19 0,8 5-1,5-42 1,0 1-100,-1 0 0,1 2 0,1 2 0,1 1 0,2-4 1,2 0-1,-1 1 0,0 0 33,0 1 1,0-2 0,0 45 0,0-47 0,0-1 0,0 45 48,0-2 0,0-13 0,0-8-248,0-7 0,0-6 344,0 3-506,0-26 0,0-36 0,0-33 0,0-16 0,0-13 0,0-13 0,0-5 0,0-3 0,0-4 0,0 4 0,0-2 0,0-2 0,0-4 0,-3 1 0,-2 2 0,-5 6 223,-3 2 1,5 5 0,-5 13-1,0 8-117,0 5 0,6 10-106,-9 1 356,1 9 1,-14 22-1,3 30 31,6 26 0,12 18 0,0 8 0,6 5 104,2 2 1,-8 3 0,0 11 0,3-1-26,3-2 1,2 2-1,0-15 1,0 0-1,0 0 1,0-10 0,0-11-123,0-2 0,0-3-923,0-8 548,0-20 1,0-31 0,0-36 187,0-16 0,7-15 0,1 7 0,-3-7-104,-2-5 0,-3-16 0,0 3 0,0-3 112,0-5 0,0 0 0,-3 5 1,-2 0 93,-3 0 0,-7 11 0,5 4 1,-1 6-106,1 3 1,-8 7 327,2 0-146,-4 21 0,-6 4 0,0 37 155,3 24 1,-5 25 0,15 13 0,-3 5-1,1 2 1,10 16 0,-3 6 0,5-1-52,3 0 0,0-38 1,0-1-1,0 42 1,0 0-56,0-5 0,0-1 1,0-12-1,3-5-77,5-6 0,-6-12-400,6 2-243,5-15 89,-11-6 0,9-33-492,-11-15 738,0-16 0,0-16 0,0 1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9:08:43.123"/>
    </inkml:context>
    <inkml:brush xml:id="br0">
      <inkml:brushProperty name="width" value="0.6" units="cm"/>
      <inkml:brushProperty name="height" value="0.6" units="cm"/>
      <inkml:brushProperty name="color" value="#004F8B"/>
    </inkml:brush>
  </inkml:definitions>
  <inkml:trace contextRef="#ctx0" brushRef="#br0">1880 205 7463,'0'-36'-928,"-10"2"1116,7 11-52,-7 10-7,10 3-90,0 41-12,0-24-22,0 45 1,0-34 15,0 21 1,0-16 63,0 8-83,0-21 43,0 21-65,0-28-4,0 7 1,7-31 19,1-10 1,3 6 2,-4-6 1,-4 7 0,5-14 0,-6 9 0,-2-7 54,0 5-18,0 6-19,0-9-2,0 21 1,0 8 26,0 20 0,-2 3 41,-6 21 0,5-16 31,-4 8 1,4-15 35,3 15-126,0-21-89,0 21 3,10-18 21,-7 0 0,15-31-20,-10-21 1,-1-2-6,-7 2 0,3 16 39,5-8-29,-6 21 84,9-21 180,-11 28 1,-11 29-85,-4 20 1,4 3-42,4-10 1,4-8-57,3 8 0,0-8-29,0 7-48,0-9-6,0 4-18,0-10 24,0-10 285,0-2-118,-10-1-57,7 13-95,-7 3-21,10 7-24,0-9 69,0-1 2,0 10 22,0-7-2,0 8-9,0-1-2,0-7 0,0 7 0,0-9 0,0-1 0,0 10 0,0-7 0,0 8 0,0-11 0,0 0 0,0 0 0,0-10-13,0 18-135,10-15-25,-7 7 119,7-13 0,-10-15 8,0-10 1,0-3-62,0-21 1,0 0 81,0-7 1,0-1-4,0 1 1,0-1-22,0 1 1,0 7 107,0 1 89,0 9-33,0-4-45,0 20 85,0 3 0,0 38-47,0 11 0,0 2 1,0-2 1,0-1 18,0 9-83,0-11 1,-2 8-105,-6-6 0,5-9 47,-4 2 0,4-8 22,3 16 1,0-16 12,0 8 42,0-21-55,0 31-24,0-25 11,0 17 1,0-7-1,0 5 23,0-16 13,0 27-33,0-27 1,0 19 0,0-1 0,3-4-6,4 9 0,-4-15 9,5 8 16,-6-20-16,-2 20-2,10-8-4,-7 3-1,7 7 1,-10-10 1,0 3 1,0 5-30,0-15-38,0 25-37,0-26-57,0 19-122,0-11 189,0 11 67,0-9-2,0 9 162,0-11-120,0-10-10,0-3-32,0-41 1,0 11-60,0-27 1,0 22-85,0-6 0,8-8 98,0-15 1,0 0-18,-8 7 156,0 11 22,0 13 21,0 13 0,-8 38-45,0 11 0,-2 10 0,5-3 31,-3 0 1,0-7 12,8 0 1,0-8 2,0 7-43,0-19-70,0 11-97,0-27 54,0 7 36,0 1 8,-10-9 84,7 19 1,-20-19 95,0 6 61,0 5-79,-11-10-79,1 7-40,7 0 0,-10-7-24,5 5 34,15-6 32,-15-2-24,18 0 41,-20 0-94,7 0 49,-7 0 13,9 0 31,-9 0-2,7 0 7,-7 0-94,9-10-29,1 7 49,0-7 95,0 20 0,-11-7 58,8 18-36,-7-19-161,10 8 15,-1-10 73,1 0-14,0 0-43,-10-10 1,4 8 14,-10-6 64,21 5 91,-23 3-29,26-10-108,-29 7 0,15-15-42,-9 11 1,15-1 28,-8 8 2,20-11 101,-20 9 25,8-8-121,-3 10-88,-7 0 51,10 0-2,-11 0 82,8-11-43,-7 9 4,10-9-76,-1 11 22,1 0 56,0 0 0,-11 0-35,9 0-15,-9 0-8,11 0-1,0 0 5,0 0 4,-1 0 1,1 0 0,0 0 0,0 0 0,10 0-17,-8 11-208,19-9 78,-19 9 122,8-11 4,0 0-29,-7 0-43,17 0-7,-7-11-11,-1 9 47,9-9 91,-19 11 66,19 0 16,-9-10-91,11-3 10,0-10-68,0 0 75,-10 0 60,7-1-44,-7-9-27,10 7-24,10-8 63,-7 1-34,7 7-18,-10-7 28,0 9 32,0 1 34,0-10-20,0 7-6,0-18-106,0 18 27,0-18 0,0 16 14,0-11 106,0 21-58,0-23-30,0 26-30,11-19 24,-9 1 47,8-4 4,-10-9 0,0 10-90,0 2 20,0 1-5,0-3 19,0 0 5,0-8-29,0 18 1,0-18 0,0 16-5,0-11 4,0 21 2,0-13 1,0 8 18,0-3 41,-10-7-50,8 9-10,-9-9-20,11 7 6,0-18 1,0 19 13,-10-9 6,7 11-2,-7 0-3,10-1 0,0 1 0,0 0 0,0 0 0,0 0 0,0-1 0,0 11 0,0-7-4,0 7-2,0-10 2,0-1-7,0 12 151,0-9 221,0 18-351,10-7 97,-7 0 49,18 7 3,-19-7-6,19 10-131,-8 0 0,12 0 22,6 0 34,-15 0-1,25 0-26,-25 0-119,17 0 53,-20 0 15,8 0 6,2 0-2,3 0 1,10 0 16,-5 0-19,-16 0 1,16 0 23,-18 0-25,10 0-2,0 0 27,1 0 18,-1 0-46,10 0-44,-7 0 11,8 0 29,-11 0 5,0 0 7,11 0 0,-9 0-27,19 0-11,-18 0 14,8 0-3,-11 0 32,0 0-1,0 0-14,11 0-63,-9 0 7,19 0 41,-18 0 5,8 0 12,-11 0-49,0 0 2,11 0 1,-9 0-27,19 0-8,-18 0-1,8 0 71,-11 0 37,0 0-20,10 0-38,-7 0 35,-3 0-10,-2 0-10,-8 0-43,10-10 35,0 7 15,1-7 6,-1 10 25,0 0-94,0 0-138,0-11 111,1 9-81,-11-9 47,7 11-769,-17 0 806,7 11 1,-10 4 69,0 16 1,0 5 0,0 11 59,0-1 0,0 3 0,0 3-41,0 2 1,0 0-1,0-5 1,0 3-21,0 2 0,0 2 0,-3-4 0,-2 5-62,-2 2 1,-1 3 0,8 5 0,0-3-14,0-2 1,0-10 0,0 2-10,0-5 0,0 5-154,0 0 128,0-10-17,0 0-107,0-28 278,0 4-14,0-20 1,0-36 2,0-10 1,0-11 0,0 11 0,2-1 18,6 1 1,-5-8 0,4-3 0,-4 0 43,-3 0 1,0-5 0,-3 6-1,-2-1 82,-2 0 1,-9-5-1,6 6-64,-3-4 1,5 16-113,-7-2-17,10 25 1,-6 6 0,11 30-44,0 16 0,0 21 1,0 12-1,0 11 46,0 10 1,0 6-1,0 4 1,0 3 37,0-48 1,0 1-1,0 3 1,0 0 0,1-4-1,1 0 1,0 1 0,1-1 19,1 2 0,0-1 0,3 45 0,-6-46 0,-2 0 1,1 43 104,0-8 1,0-8-1,3-15 90,5-8-239,-6-25 0,9-14 0,-11-30 0,0-19 52,0-15 0,-3-13 0,-2-15 0,-3-5-34,3-1 0,-5-12 0,2 7 0,0 0 3,-2-2 1,5 10 0,-8 0-1,3 5-42,4 6 1,-4 2 0,2 15-1,3-2-10,3 2 1,-6 3-1,0 3-71,3-1 0,2-7 42,3 0 1,-7 8 139,-1 7-70,0 21 1,8 3-1,-2 30 49,-6 16 0,5 10 1,-4 6-1,4-1-13,3 0 0,-8 19 0,0 5 0,3 4-33,3 6 0,2 0 0,0 8 0,0-3 20,0 3 1,0-1 0,0-2-15,0-7 0,0-9-226,0-7 97,0-15 0,0-29 0,0-26 128,0-20 1,0-16 0,0-10 0,0-8 39,0-5 0,0-13 1,0-5-1,0-5 0,0-3 0,0 0 0,0-3 1,0-2 32,0 48 0,0 0 0,0-48 0,0 13 0,-3 10-2,-5 11 0,-2-1 0,-8 11-15,3 2-159,-1 3 0,-7 21 134,0 20 0,-1 31 1,4 42-1,2 7-8,2 5 1,9 21-1,0-48 1,1 1-1,0 3 1,1 0 26,2 0 0,1 1 1,1 1-1,0 1 0,1-3 1,0 0-1,0 2 1,0-1 24,0 0 1,0-1 0,-1 0-1,-1 0 1,-3 41 0,-3-7-39,3-5 1,2-16-1,3-13-142,0-5-4,0-13 0,0-26 1,0-25-1,0-19 63,0-10 1,0-20-1,0-6 1,0-5 28,0-5 0,0-2 1,0-11-1,0 0 22,0 0 0,0-5 0,-2 3 1,-3 5 6,-3 0 1,-7 17 0,4 6-1,-2 8-117,-5 7 1,5 11-330,-2 2 538,-11 11 0,3 10 0,-3 26 14,8 20 1,10 16 0,-5 10 0,3 8-64,5 5 0,2 10 0,3 3 0,0 3 120,0 5 1,0 2 0,0 3 0,0-3-124,0-5 1,0 3 0,0-14-1,0-6 6,0-12 0,-7-7-260,-1-2 27,0-22 0,8-19 0,0-37 165,0-21 0,0-12 0,0-9 1,0-4-36,0-8 1,0 2 0,0-4 0,0-3 46,0-1 0,0-7 1,-2 16-1,-4-1 28,-1 6 1,-9 7-1,6 8-50,-3 8 24,-2 5 53,-19 13 0,8 36 0,-2 28 1,7 24 38,6 15 1,7 0 0,-5 18-1,3 3 11,5 2 1,2 6 0,3-1 0,-3 0-2,-4-4 0,4-6 0,-5 0 0,6-8 53,2-5 0,0-5 0,0-5-296,0-7-128,0-17 1,-3-12 0,-2-26 205,-3-23 0,1-29 0,7-17 0,0-11 35,0-3 1,0-10-1,0 3 1,0-8-3,0 0 0,0 48 1,0-1-1,-3-44 1,-5 5 19,-7 0 1,2 2 0,-3 3 0,-2 10-49,-2 11 0,4 7 0,1 10-431,-3 1 430,-3 20 0,-2 3 211,0 31 0,2 25 1,6 32-1,7-1 35,5 3 0,3 3 0,0 7 0,0 8-62,0 6 1,0 1 0,0 1 0,0-3-57,0-4 1,0 1 0,0-7 0,0-2 22,0-6 0,0 3-108,0-14-195,0-4 1,0-18 101,0-31 0,0-29 0,0-36 0,0-2 89,0-6 0,8-4 0,0-6 0,-3-5-28,-2-2 0,-3-4 1,0-4-1,0 3 40,0 1 1,-3 9-1,-2-3 1,-5 5-6,-3 8 1,5 5-1,-8-2-489,-2 2 485,-2 21 1,-6 18 103,-5 46 1,8 10 0,-3 42 0,11 2 51,4 3 1,3-2 0,8 7 0,0 3 111,0 2 1,0 0 0,0-5 0,0-5-56,0 0 0,3-18 1,2 0-234,3-11-449,0-4 0,-8-19 246,0-20 0,-11-31 0,-2-37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9:08:54.084"/>
    </inkml:context>
    <inkml:brush xml:id="br0">
      <inkml:brushProperty name="width" value="0.6" units="cm"/>
      <inkml:brushProperty name="height" value="0.6" units="cm"/>
      <inkml:brushProperty name="color" value="#004F8B"/>
    </inkml:brush>
  </inkml:definitions>
  <inkml:trace contextRef="#ctx0" brushRef="#br0">1811 139 7442,'28'-5'277,"-5"-10"116,-15 9-117,13-14-397,-19 20 1104,9 0-817,-11 20 0,-3-9-87,-5 20 0,6 0 0,-9 18 0,4 2-132,-1 3 9,0-10-746,8-10 110,0-11 441,0-20 151,11-27 1,-6-14-21,10-16 0,-10 12 43,3 4 0,-3-1 4,3-8 68,-5 11-84,7-7 459,-10 27 361,0-15-638,0 29-53,0 32 1,-8 1 86,0 31 1,1-10 29,7-6 0,0-7-94,0 0-394,0-21-73,0 13-100,0-29 0,7-28 182,1-20 0,0 5 170,-8 10 134,0 10 305,0-12 577,0 9-549,-10 63 1,7-23 0,-5 46 18,6-13 0,2-13-111,0 2 1,0 1-217,0 7 1,0-7-112,0 0 1,0-16-102,0 8-31,0-21-322,0 21-438,0-28 309,0-34 456,0 0 168,0-26 69,0 34 0,0 26 105,0 20 0,-3 10 368,-5 14 1,6-1-339,-6 1 0,5-1-70,3 0 0,0-7-154,0 0-71,0-21-185,0 13 117,0-29 0,8-28 75,0-20 0,0-3-40,-8 10 144,0 11 60,0-5 0,0 25 143,0 16 1,-8 17 154,0 29 1,0-5 0,8 6 53,0-6 1,0-11-203,0 1 1,0 0-413,0 7 63,0-10-308,0 8-174,0-18 277,0-3 0,8-57 305,0-20 148,0 10-26,2 14 0,-10 32 174,0 6 1,-3 7-87,-12 24 1,10 0-1,-3 7 330,5 1 1,3-9-198,0 1 1,0 0-238,0 7-317,0-20-264,0 5-36,0-18 307,0 0 412,0-3 95,0 0 254,-10 3-138,8 21-67,-9 2-368,11-11 14,0 6 44,0-28 157,0 18-11,0-9-67,11 12-71,-9-1 79,8 0 18,-10 0 132,0 1-61,0-1-104,11-10-75,-9 7 11,9-17-19,-11 7 75,0 0-10,10-7-2,-7 18-14,7-8 67,-10 10 12,0-10 292,0-3-391,0 0 3,-10-7 29,-3 7 164,0-10-133,-8 0-49,8 0-106,-10 0 4,0 0 91,0 0 2,-1 11-4,12-9 38,-9 8-23,8-10-6,-10 0 0,10 0 0,-8 0 0,8 0 0,-10 0 2,10 0 8,-7 0-4,7 0 1,-10 0-8,-1 0 11,1 0-4,0 0 70,0 0-82,10 0-16,-8 0 7,8 0-9,-10 0 7,0 0 9,0 0-6,-1 0-48,1 0 30,0 0 16,0 0 11,-11 0 2,9 0 29,-9 0-23,11 0-1,0 0-58,-11 0 1,8 0 10,-7 0-23,10 0-20,-1 0 34,-9 0-6,7 0-9,-18 0 27,18 0-16,-7 0 65,-1 0 8,-2 0-39,0 0-27,3 0 28,9 0-49,1 0 6,10 0-74,-7 0-6,7-10 100,-10 8 1,-3-9 1,-5 11 67,15 0-40,-15 0-3,8 0-28,-3-10-64,-7 7 30,10-7-20,-11 10-46,8 0 127,-7 0 48,10 0-38,-1 0 10,1 0 25,10 0-53,-7 0-1,17 0 22,-18 0 4,9 0 10,-12 0-7,11 0-153,3 0 136,0 0-4,-3 0 30,0 0 17,3-10-17,10-3 1,0 0 111,-11-8-104,9 8-31,-8-10 36,10 10-8,0 3-41,0 0 59,0-3 61,0-10-70,0-1 16,0 1-17,0 0 15,0 0 12,0 10-33,0-8-40,0 8 70,0-10 331,0 0-149,0 10-209,0-8-14,0-2-95,0-3 34,0-7 50,0 10 9,0-1-7,0 1-18,0 0 14,0 0-1,0 0 272,0-11-172,0 8-55,0-18 15,0 19-67,0-9 121,0 11-101,0-11 1,0 6 6,0-11 41,0 21 7,0-23 2,0 26 69,0-29-117,0 18 0,0-10-80,0 5 52,0 15 1,0-25 25,10 15 16,-8-20 51,9 10-78,-11-8 26,0 18-25,0-7-40,0 9 58,0-9 10,0 7 10,0-7-17,0-1-41,0 8 13,0-18-4,0 19 20,0 1-1,0-6-6,0 14-2,0-17 5,0 20 6,0-8-8,0 8-4,0-10 35,0 10 12,0-8 0,0 8-5,0 1 358,0-9 487,0 18-574,10-7-230,3 10 77,0 0 61,18-10-162,-5 7 0,12-15-63,1 10 0,-16 1-16,8 7 1,-15 0 68,15 0-13,-21 0 40,31 0 48,-25 0 19,27-11-65,-17 9 66,18-9 0,-16 11-25,11 0-152,-21 0 4,23 0-2,-15 0 98,21 0 39,-11 0 0,0 0 65,-5 0-97,-16 0 1,19 0 13,-11 0-147,-10 0 1,20 8 32,-9 0 66,-1 0 0,13-8-15,-5 0 0,-11 0-11,11 0-14,-20 0-5,20 0-8,-8 0 1,5 0-1,11 0 1,-16 2 12,8 6-238,-21-5-284,32 7-73,-27-10 466,19 0-151,-1 0 549,-7-10-273,18 7-281,-18-7 80,17-1 79,-17-2 107,8 1 72,-21-9-43,7 18-99,-7-7 33,10 10 37,-10 0 0,5 13 34,-10 10 1,0 3-11,-8 13 0,0-1 0,0 9 1,0-1 0,8 3-3,-1 5 1,1 3 0,-5 7-2,4-2 0,-4-10 0,5 5-51,-6-1 0,-2-7 1,0 6-1,0-6-16,0-3 0,0 0 0,0 1 60,0-1 0,3 1 1,2-1-78,3 0 0,-1 1-94,-7-1 0,0-7-79,0 0 0,0-8 63,0 7 1,0-7-56,0 8 161,0-11-232,0 6 20,0-11 0,0-23 150,0-15 1,0-9 0,0-17-1,0-5-7,0-6 1,0-5 0,0 6 0,-2-6-58,-6-2 1,6 5 0,-9-6 0,3 1 105,1 0 1,-4 4 0,6-9 187,-2-8 0,-4 18-227,3-8 919,6 26-446,-8 2 1,7 44 0,-2 21-14,-3 11 0,-2 20 0,5-1-208,-3-4 0,0-3 0,8-2 0,0 5 0,0-1 22,0 1 0,0 5 0,0-5 0,0-1-12,0 1 0,0 5 0,0-5 111,0 2 1,0 3-210,0 8 0,0-19-1002,0-4 641,0-27 1,-2-4-150,-6-32 1,5-4 342,-4-27 1,4-2 0,3-15 0,0 4 64,0 4 0,0-1 0,-3 3 0,-2-5-11,-3-1 1,1-7-1,4 5 1,-2-2-45,-3 2 0,-7-5 0,4 8 0,-1-1-50,-6 6 1,5 5 181,-3 3 211,1 10 0,-6 18 41,6 25 1,-3 24 0,10 26 0,0 2-1,-2 6 1,7-6 0,-7 5 0,2 6-1,0 5 1,1 2 0,7-5 0,0 3-1,0 3 1,-3-1 0,-2-10 0,-3-2-90,3-4 1,2-9 0,3 5-156,0-1-285,0-17-44,-10 5 0,8-36 0,-6-16 82,5-20 0,3-14 0,0-4 0,0-3 0,0-5 0,0-6 0,3-9 0,2-1 6,3 1 0,-1-9 0,-4-2 0,2 0 115,3 0 1,0-5 0,-8 8 0,0 5-19,0 7 1,0 1-1,-3 7-54,-5-2 1,-2-1 736,-5-1-271,-6 14 0,8 32 1,-8 28-25,6 23 1,-3 13 0,8 0 0,-1 2-1,1 3 1,0 11 0,4-1 0,-1 8-1,2 6 1,2-1 0,0-5 0,-2 1-1,-2-4 1,-1 11 0,8-15 0,0-3 12,0-3 0,-3-5-393,-5-8-381,6 1 188,-8-11 0,10-26 0,0-25 82,0-19 0,0-10 0,0-2 0,0-3 0,0-5 0,0-5 0,0-14 0,0-1 0,0-4 0,0-7 0,0 5 0,0 0 41,0 0 1,-8-5 0,-2 8 0,-1 5 0,1 7 1,-8 1 0,2 10 121,-4 2 115,7 13 0,-8 21 0,8 26 1,-2 20 145,-1 14 0,9 22 0,-6 6 0,2 4 66,6 6 1,-5 0 0,2 8 0,3-3-1,2 3 1,3-1 0,0 1 0,0-5-1,0-3 1,-2 2 0,-3-12 0,-3-11 245,3-7 1,2-14 491,3 1-1475,0-11 0,0-10 164,0-25 0,3-19 0,5-26 82,7-2 0,-5-3 0,-2 3 0,-3-5 0,3 0 0,-5-16 0,4 3 0,-4-6 152,-3-2 0,0-5 0,0 8 0,0 2-142,0 3 0,-10 2 0,-3 1-47,0-1 1,-8 3 138,6 5 377,-6 26 1,-10 39-1,0 33 12,3 13 1,10 13 0,2-6 0,1 4 81,2 4 1,0 11 0,8 5-132,-3 2 1,-7-4-1,7 9 1,3 6 0,2 3-1,3-6 0,-8-2 0,1-16 0,2-5-127,2 0 0,3-18-456,0-3 59,0-25 0,10-44 0,3-34 82,0-8 0,5 6 0,-8-3 0,1-2 0,-1-3 0,-2-3 0,-8 1 0,0-1 59,0 0 1,0 1 0,0-1 0,-3 3 155,-5 5 1,6-5-1,-8 8-15,-1-1 1,6-4 0,-8 10-1,0 2-187,0 3 367,-2-8 0,-8 27 111,0 14 1,7 19 0,3 35 0,0 4-1,0 1 1,8 14 0,-5 2 0,2 3-1,0 0 1,1 3 0,7 9 0,0 1-1,0-8 1,-8 3 0,0-8 0,3 5-8,3 3 0,2-9 0,-3-1 0,-2-4-296,-3-4 1,0-11-305,8-2 206,0-11-172,-10 6 0,7-34 0,-4-18 82,4-23 0,11-6 0,0-7 0,-3 2 12,-3-2 1,-2-5 0,0-11 0,0 1 156,0-1 1,0 0 0,0-2 0,0 0-91,0 2 0,-10-4 1,-3 14-1,-2-2-55,-1 1 1,8 9 0,-4-2 214,1 5-8,3 13 0,1 10 0,-1 26 150,3 23 0,-5 24 0,2 9 1,0 4 109,-2 4 1,7 11 0,-5 5 0,3 2-1,-2 6 1,4 2 0,-5 0 0,3-2-1,-3-3 1,6-2 0,-6 2 0,5-8 81,3-5 1,-2-12 0,-3-6 183,-3-5-590,0-13-249,8-2 0,16-50 0,2-17 82,0-19 0,-8 0 0,3-2 0,-3 5-246,-5 3 0,-2-1 246,-3 1 0,0-11 0,0-2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9:11:26.463"/>
    </inkml:context>
    <inkml:brush xml:id="br0">
      <inkml:brushProperty name="width" value="0.17143" units="cm"/>
      <inkml:brushProperty name="height" value="0.17143" units="cm"/>
      <inkml:brushProperty name="color" value="#5B2D90"/>
    </inkml:brush>
  </inkml:definitions>
  <inkml:trace contextRef="#ctx0" brushRef="#br0">789 210 7812,'11'-23'-43,"-9"7"1,6 1-1,-6-3 1,1 0 0,2 0-1,3 2 1,-3-2 526,-2-3 0,-3 6 701,0-1-662,0 11-363,0-5 1,0 13 0,-3 4-1,-2 9-15,-3 4 1,-7 6 0,4 3-1,1 4-22,0 3 1,-8 3 0,2 7 0,-2 1-61,3-1 0,-6 1 0,3-1 0,-8 0 50,-5 1 0,0 7 0,8 3 0,0-1-6,0 1 0,-8 5 0,0-5 1,2-1 2,4 1 1,-1 5-1,-2-5 1,-1 2-19,9 6 1,-4-1 0,9 1-1,-3-6-107,2-2 0,-4 4 0,4-6 1,-4-4-76,-4-2 0,9-5 0,-1-3 0,1-5-148,2-2 1,-5 5 0,8-8-49,-3-3 0,0-2-1657,-3-3 74,6-10 1869,10-3 0,0-20 0,0-3 0</inkml:trace>
  <inkml:trace contextRef="#ctx0" brushRef="#br0" timeOffset="682">93 233 8452,'0'-23'0,"0"0"1591,0-1-421,0 12-1005,0 1 1,0 14 0,0 5 0,0 7 64,0 6 0,3 10 0,2 0 1,5-1-26,3 4 0,0-6 0,5 8 0,-5 1 0,0-1-46,0 5 1,2 3 0,6 2-152,-6 1 0,6-1 0,-6 3 0,6 3-61,2 2 0,0 10 1,0-2-1,1 5-81,-1 3 1,0-1 0,0 1 0,1-3 53,-1-5 1,0 2 0,0-9 0,0-1 52,1 2 0,-4-7 1,-2 3-1,-2-8 4,2-5 0,-5-3 0,0 2 1,-3-7-146,-5-5 1,5-3 0,-2 1-1183,-3-1-711,-2 0 1008,-3-10 0,0-13 1053,0-16 0,10-25 0,3-8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9:11:27.821"/>
    </inkml:context>
    <inkml:brush xml:id="br0">
      <inkml:brushProperty name="width" value="0.17143" units="cm"/>
      <inkml:brushProperty name="height" value="0.17143" units="cm"/>
      <inkml:brushProperty name="color" value="#5B2D90"/>
    </inkml:brush>
  </inkml:definitions>
  <inkml:trace contextRef="#ctx0" brushRef="#br0">1 24 8130,'0'15'623,"0"1"0,0 2 1,0 2-399,0 3 1,2 1 0,3-1-1,3 0-150,-3 0 0,-2 0 1,0 1-1,2-1-101,2 0 1,1 0 0,-5 3 0,2 2 44,3 3 0,2 0 0,-5-7 38,3-1 0,2 0 1,-5 0-216,3 0 0,2 1 116,-2-1 0,-5-8-99,4 1 15,-4-11 62,-3 5 0,0-12 0,0-6 0,-3-8 47,-4-4 0,4-3 0,-5-1 0,3-1-14,-3-6 0,6 5 0,-6-5 0,6 5 54,2 3 0,0-8 1,0 0-7,0 3 1,7 2-1,4 3 1,-1-1 163,0 1 0,8 3 1,-5 2-1,3 2-125,-1-2 1,-2 5 0,5-2 0,-2-1-69,2 3 0,2-5 1,1 8-1,-3 0-196,-3-1 1,-7-4-25,8 7 0,-9 0-781,9 8 0,-14 0 466,-2 0 1,-10 0 0,-13 0 0</inkml:trace>
  <inkml:trace contextRef="#ctx0" brushRef="#br0" timeOffset="637">720 349 7933,'0'-13'3166,"0"2"-2720,11 11 1,1 0-339,12 0 0,-1 3 0,-3 5 1,-1 5-174,-4-1 0,0 9 0,6-5 0,-3 4 49,-2 3 0,-1 1 0,8 1 1,1 4-84,-1 2 1,0 0 0,0-8 0,-2 0-55,-6 0 1,6-2 0,-6-3 0,6-3-85,2 3 0,-7 0 0,-3 1 0,-1-7-771,1-1-542,-7 7 187,4-16 1363,-10 9 0,0-22 0,0-2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9:11:29.107"/>
    </inkml:context>
    <inkml:brush xml:id="br0">
      <inkml:brushProperty name="width" value="0.17143" units="cm"/>
      <inkml:brushProperty name="height" value="0.17143" units="cm"/>
      <inkml:brushProperty name="color" value="#5B2D90"/>
    </inkml:brush>
  </inkml:definitions>
  <inkml:trace contextRef="#ctx0" brushRef="#br0">139 1 7713,'13'10'1099,"-5"6"1,-5 4-774,-3 3 0,0 1 1,0-1-1,0 0-186,0 0 0,0 3 0,-3 2 0,-2 6-67,-3 2 1,0 3 0,8 7 0,-2 1-11,-6-1 0,6 11 1,-6 2-1,3 3-12,-3 0 1,5-8 0,-4 5 0,1 1-100,-1-1 0,4-7 0,-5 2 0,3-5 24,-2-3 1,4 8 0,-7 0 0,2-2 22,0-3 0,0 5 0,8 0 0,0-5-34,0-7 1,0 7-1,0-11 1,0-4-46,0-6 1,-7-5 0,-1 1-297,3-1 1,2-8-2447,3 1 1086,0-11 1736,0-15 0,0-6 0,0-17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9:11:39.170"/>
    </inkml:context>
    <inkml:brush xml:id="br0">
      <inkml:brushProperty name="width" value="0.17143" units="cm"/>
      <inkml:brushProperty name="height" value="0.17143" units="cm"/>
      <inkml:brushProperty name="color" value="#5B2D90"/>
    </inkml:brush>
  </inkml:definitions>
  <inkml:trace contextRef="#ctx0" brushRef="#br0">691 139 9528,'-3'23'105,"-4"0"0,-4 0 1,-6 3-1,1 2 4,-2 3 0,-2 10 0,-6-3 0,1 3 73,2-3 0,-13 6 0,13-6 1,-3 8-30,1 8 0,-6-5 0,-2 7 0,-1-2 0,1-1 0,5-2 90,2-2 1,3 5-1,0-1-244,0-1 0,0-4 0,3-4-26,5-6 0,-6-2 0,8-8 1,-2 3 3,0-3 0,9-10 0,-4-5-998,0-3-430,7 8 563,-7-16 1,10 6 224,0-16 0,8 3 0,2-10 663,3-3 0,-8-3 0,5-2 0</inkml:trace>
  <inkml:trace contextRef="#ctx0" brushRef="#br0" timeOffset="918">530 1336 7610,'13'0'1197,"-3"-2"0,-10-6-1020,0-7 1,-3-6-1,-2-2 1,-5 0 26,-3 0 1,5 0 0,-7-2 0,-3-6-29,-2-7 0,4-6 1,1-2-1,-3 0-5,-2 0 0,-3-8 1,0-2-1,0 0-265,0-1 0,-1-4 1,1 7-1,0 3-8,0 3 0,0 4 0,3 3 0,2 5 0,3 3 1,-1 5-1,1 2 0,2 3-349,3 0 195,-8 0 1,13 10-1493,-10 6 879,9 4 1,-4 13 868,10 6 0,0 4 0,0 3 0</inkml:trace>
  <inkml:trace contextRef="#ctx0" brushRef="#br0" timeOffset="1703">806 1 9265,'8'15'0,"-1"1"0,-1 2 88,-4 2 0,-2 3 0,0 3 0,0 2 0,0 3 0,0-3 0,3-3 0,2-2 30,2 0 0,1 3 0,-8 2 1,0 3-160,0-3 1,8-3 0,-1-2 0,-1 0 39,-4 1 1,1-4 0,2-2-163,2-3 0,1-7-447,-8 7 424,0-10 1,0-12 115,0-16 0,0-8 1,0 3-1,0-3 72,0 3 0,0-5 1,0 2-1,0 0-15,0-2 0,0 7 0,3-4 0,2 4 30,2 3 0,11 0 0,-2 0 0,2 0-23,-3 0 1,5 8-1,-4 2 1,2 0-14,-3 0 0,6 8-1218,-6-2 424,-5-6 813,0 10 0,-10-7 0,0 10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8:52:38.782"/>
    </inkml:context>
    <inkml:brush xml:id="br0">
      <inkml:brushProperty name="width" value="0.68571" units="cm"/>
      <inkml:brushProperty name="height" value="0.68571" units="cm"/>
      <inkml:brushProperty name="color" value="#004F8B"/>
    </inkml:brush>
  </inkml:definitions>
  <inkml:trace contextRef="#ctx0" brushRef="#br0">2229 0 7849,'26'13'983,"-6"-2"0,-20-11-400,0 10 400,0 3 0,0 20 0,0 3 0,0 11 0,0-11 0,0-3 0,0-9 0,0-1 0,0 10 0,0-7 0,0 8-710,0-1-202,0-7-28,0 18 0,0-18 7,0 17-67,0-17 2,0 18 31,0-8 15,-10 0-330,7 8 276,-7-18-394,10 7 440,0-9 138,0 9-71,0-7-81,0 18-31,0-18 337,0 7-288,0-10 0,-8 3 65,1 5-379,-1-15-257,8 14 544,0-6 0,0-9 0,0 16 0,-10-18-748,7 10 1018,-7 0-451,10 1 732,0-1-563,0 0 2,0 0 6,0-10 2,0 18 793,0-15-661,0 27 361,0-17-491,0 8 0,0-11 40,0 10-24,0-7-17,0-3-2,0-2 1,0-8-2,0 10 4,0 0 0,0 1 0,0-1 0,0 0 0,0 0 0,0 0 0,0 1 36,0-1 6,0 0-37,0-10-9,0 8 0,0 2-2,0-8 82,0 16-69,0-18-9,0 0-7,0-3 3,0 1-3,0 2 10,0 10 0,0-10-1,0-3 0,0 0 0,0 3 0,0 0 11,0-3 2,0 1 1,0 2 41,0-1-3,0-1-89,0-1 37,-11-7-984,-2-3 0,1-3 0,1-7 0,1 10 0,7 0 0,-17 0 0,17 0 0,-17 0 0,17 0 0,-18 0 0,19 0 0,-19 0 0,19 0 856,-19 0 151,8 0-21,0 0 10,-7 0 5,7 0 5,0 0 13,-8 0 17,19 0-9,-19 0 14,8 0-24,-10 0-11,10 0 44,-8 0-35,8 0-14,0 0 5,-7 10 273,7-7-303,-10 7 247,0-10-237,10 0-3,-8 0-2,8 0 3,-10 0 10,0 0-279,-1 0 313,1 10-16,0-7-135,10 7 644,-7-10-522,7 11 622,0-9-556,-8 8 236,19 1 666,-19-9-1032,18 9 1032,-7-11 0,0 0-931,38 0 0,-25 0-785,35 0 679,-25 0-269,18 0-661,-18 0 738,10 0-738,0 0 663,1 0 322,-1 0-12,0 0 7,-10 0 3,8 0 3,-8 0-1,10 10 491,0-7-364,0 7 358,0 0 4,-10-7-259,8 7 311,-8-10-542,10 0 0,0 0-492,-10 0-231,8 0-182,-19 0 471,-22 21 897,2-16-919,-26 15 734,21-9-25,-1-9-344,-9 9 227,7-11-98,-7-11 350,9 9-915,-9-9 946,7 1-188,-8-3-45,11 0 551,10 3-56,-7 10-676,7 0-308,-10 0 264,-1 0-263,12 0-87,-9 0 11,18 0-195,-17 0-187,7 0 770,0 0-10,-8 0-12,8 0 2,0 0 47,-7 0-17,7 0 24,0 0-51,-8 0 3,19 0-3,-19 0 1,8 0 10,-10 0 50,0 0-34,10 0-24,-8 0 10,19 0-5,-19 0-25,8 0 21,-10 0 1,0 0 0,0 0 0,10 0 0,-8 0-1,19 0 1,-19 0 0,8 0-1,-10 0 0,0 0 1,10 0 0,-8 0 0,8 0 0,0 0 0,-7 0 0,7 0 0,-10 0 0,-1 0 22,11 0 15,-7 0 20,17 0 2,-17 0 56,17 0-85,-18 0-35,9 0 4,-1 0 19,-8 0-23,8 0 10,-10 10 277,10-7-260,-8 7 315,8-10-341,-10 0 0,0 0 1,0 0-8,0 0-13,-1 0-270,-9 0 255,7 0-303,3 0 344,2 0 0,19 0-3,-19 0 0,8 0 0,-10 0 0,10 0 0,-8 0 0,9 0-1,-1 0 2,2 0-2,1 0 1,-3 0 0,0 0 1,3 0-3,0 0-78,-3 0 38,0 0 15,-8 0 4,19 0 35,-19 0-17,18 0-38,-17 0 40,17 0-7,-7-10 909,0 7-619,7-7 706,-18 10-544,19 0-449,-19 0-77,19 0 29,-19 0 41,18 0-904,-17 0 1013,17 0-1076,-7-10 1475,10-3 1,0-5 491,0-5 0,0 15 0,0-23 0,0 28 0,0-17 0,0 7 0,0-21 0,0 8 0,0 3 0,0 3 0,0 17 0,0-18-951,0-2-32,0 8 0,0-16 0,0 8 6,0-3 39,0-8-23,0 11-8,0 0-25,0 0 6,0 10-2,0-18 9,0 15 0,0-17 35,0 10-35,0-1-5,0-9 0,0 7 0,0-7 3,0 20 12,0-8 0,0 6 6,0-16-9,0 15 47,0-15 47,0 18-60,0-10-40,0 0-1,0-11-10,0-2-9,0-10 54,0 10-21,0 2-17,0 11 0,0-11 4,0-4 1,0 9-13,0-2 6,0 21 1,0-23 2,0 9 0,0 6 0,0-13 0,0 16 0,0-16 0,0 16 0,0-16 25,0 20 30,0-30-38,0 26-20,10-19-96,-7 1 0,7 4-234,-10-10 412,0 21-18,0-13-48,0 8 24,0-3-103,0-17 56,0 17 0,0-18 109,0 5 0,0 11 289,0-3-395,0 10-5,0-12-12,0 10-31,0-1 22,0 1 25,0 0 20,0 0-75,0 0-11,0-1 51,0 11 168,0-7 249,0 17-198,0-17 9,10 17-1189,-7-7 109,18 10-109,-19 0 0,19 0 0,-19 0 0,19-11 0,-8 9 0,10-8 0,11 10 0,-9 0 0,9 0 0,-11 0 438,0 0 613,1 0-330,-1 0 269,10 0-288,-7 0 273,18 0 21,-18 0 21,7 10 361,-10-8-213,1 9 385,9-11-558,-7 0-12,7 0 53,-9 10 468,-1-7-364,10 7-105,-7-10-118,8 0-411,-11 0 524,0 0-8,0 0 25,1 0-518,-1 0 335,0 0-242,0 0 367,0 0 12,1 0 55,-1 10 0,10-7 1,6 7 227,5 0-28,-8-7-185,-2 7 266,-11-10-314,10 0-6,-7 0 1,10 0 44,-5 0-231,-15 0-141,25 0 32,-26 0 219,29 0 1,-16 0-270,11 0 350,-21 0 1,23-10 1,-15 7-7,21-4 0,-16 4-112,0 3 76,-21 0-1,31 0 1,-23 0 3,21 0 1,-16 0 1,8 0 1,-15 0 0,14 0-373,-9 0-611,23-10 492,-29 7 0,1-4 440,-32 14 1,-9 6 0,-22 10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9:11:41.520"/>
    </inkml:context>
    <inkml:brush xml:id="br0">
      <inkml:brushProperty name="width" value="0.17143" units="cm"/>
      <inkml:brushProperty name="height" value="0.17143" units="cm"/>
      <inkml:brushProperty name="color" value="#5B2D90"/>
    </inkml:brush>
  </inkml:definitions>
  <inkml:trace contextRef="#ctx0" brushRef="#br0">1 139 7994,'10'-13'783,"3"3"0,7 13 0,-2 4-617,-3 9 0,-7 1 1,5 1-1,-3-2-155,-5 2 0,5 2 0,1 3 0,-1 0-103,0 0 0,5 0 0,-4 0 0,-1 0-196,0 0 1,5-7-1,-4-1-438,1 3 0,4 0 182,7-3 1,-10-2 0,-3-8-326,0 3 869,-7-1 0,17-7 0,-7 0 0</inkml:trace>
  <inkml:trace contextRef="#ctx0" brushRef="#br0" timeOffset="1">438 1 7728,'0'23'302,"0"0"0,0 0 1,0 0-1,0 3 1,0 2-1,-3 5 1,-2 3-1,-2 5 172,2 2 0,-6 3 1,4 0-1,2 0-338,2 0 1,3 8 0,0 0-1,0-3 16,0-2 1,0 4 0,0 1 0,0-3-190,0-2 1,-8-6 0,1-4-1,2-9-387,2-4 1,3-3 0,0 0-1208,0 0 178,0-10-341,0 7 1794,0-17 0,0 7 0,0-20 0,0-3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9:11:43.506"/>
    </inkml:context>
    <inkml:brush xml:id="br0">
      <inkml:brushProperty name="width" value="0.17143" units="cm"/>
      <inkml:brushProperty name="height" value="0.17143" units="cm"/>
      <inkml:brushProperty name="color" value="#5B2D90"/>
    </inkml:brush>
  </inkml:definitions>
  <inkml:trace contextRef="#ctx0" brushRef="#br0">507 92 8077,'11'0'1740,"-9"3"-1352,-7 4 0,-13 14 1,3 12-1,-6 3-151,-2 5 1,-2 5 0,-3 8 0,-3 5-51,3-1 0,0 9 0,-1-6 0,-1 3-55,2-2 1,5 9 0,5-9 0,2-6-101,-2-5 0,6-7 0,-1-6 0,3-7-754,4-6 1,-4-2-1977,3 0 1706,-1-10 1,8-5 0,0-16 991,0-7 0,10-16 0,3-5 0</inkml:trace>
  <inkml:trace contextRef="#ctx0" brushRef="#br0" timeOffset="670">1 0 11153,'7'31'290,"4"2"0,-1 0 1,3 3-1,-1 0 1,6 5-1,3 2-5,2 3 0,-8 3 0,1 2 0,4 6-144,8 1 0,-7-6 0,7 4 0,0-2-344,-2-1 0,-1 9 0,-2-9 0,-2-1 67,-6-4 1,5-12 0,-7-3 0,3-5-492,-1-5 1,-7 3 0,4-16-1811,-1 3 306,-4-8 2131,-7 5 0,0-20 0,0-3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9:11:44.878"/>
    </inkml:context>
    <inkml:brush xml:id="br0">
      <inkml:brushProperty name="width" value="0.17143" units="cm"/>
      <inkml:brushProperty name="height" value="0.17143" units="cm"/>
      <inkml:brushProperty name="color" value="#5B2D90"/>
    </inkml:brush>
  </inkml:definitions>
  <inkml:trace contextRef="#ctx0" brushRef="#br0">1 70 8941,'0'23'0,"0"0"217,0 0 1,0 0-1,0 0 1,0 0-1,0 0 1,2 0 0,3 3-1,3 2-119,-3 3 1,-2-1 0,-3-7 0,0 0-158,0 0 1,2 0 0,3 0-288,3 1 210,0-1 1,-8-8-287,0 0 0,0-12 320,0-3 1,0-10 0,0-13-1,0 0 128,0 0 0,0-8 1,0-2-1,2-1-43,6 1 1,-3 0 0,8 5 0,0-3 20,-1 3 1,-4 2-1,7 3 1,3 0-111,3 0 0,-6 3 0,0 2-262,3 2 1,3 4 0,-1-6-392,-4 2 0,2 9 759,-11-9 0,11 11 0,-5-5 0</inkml:trace>
  <inkml:trace contextRef="#ctx0" brushRef="#br0" timeOffset="611">530 93 10076,'15'10'282,"1"6"0,-9 4 0,6 3 1,0 0-161,0 0 1,-5 0 0,4 0 0,1 0-69,0 0 1,-5 8 0,4 0 0,1-3-95,0-3 1,-5-2-1,7 3 1,0 2 21,-2 3 0,5 0 0,-8-8 0,3 0-322,5 0 0,-8-8 0,0 0-1014,1 3 0,-1-5 481,5 2 0,-2-2 873,-5 3 0,-6-6 0,9-10 0</inkml:trace>
  <inkml:trace contextRef="#ctx0" brushRef="#br0" timeOffset="612">945 24 8001,'7'15'0,"1"1"0,-3 2 0,-2 2 0,-3 3 333,0 0 0,0 3 0,0 2 0,0 3 0,0-1 0,0 1 0,0 2 1,0 3-151,0 5 1,-3 5-1,-2 5 1,-3 5-70,3 3 0,3 3 0,2 7 0,0-3-204,0-4 1,0 2-1,0-11 1,0-1-16,0-4 1,0-9 0,0-4 0,0-1-86,0-6 0,7-3-643,1-2-2171,0 0 3004,-8-10 0,-11-3 0,-1-10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9:11:46.587"/>
    </inkml:context>
    <inkml:brush xml:id="br0">
      <inkml:brushProperty name="width" value="0.17143" units="cm"/>
      <inkml:brushProperty name="height" value="0.17143" units="cm"/>
      <inkml:brushProperty name="color" value="#5B2D90"/>
    </inkml:brush>
  </inkml:definitions>
  <inkml:trace contextRef="#ctx0" brushRef="#br0">508 322 7826,'7'-15'0,"3"0"0,1-3 1623,-1-3-295,-2 9-1125,-8 1 0,-3 11 1,-5 5-1,-7 8 11,-5 10 0,-4 8 0,1 0 0,0 7-7,0 6 0,-7 9 0,-1 1 0,0 0-59,-2 2 1,7-5 0,-4 11-1,4-1 0,3-2 0,0 0 0,3-8 0,2 0-344,2-8 1,1 1 0,-5-13-1,4-3-193,9-3 1,-4-2-2690,4 0 1846,-1-10 0,8-5-94,0-16 1326,0-5 0,10-20 0,3-3 0</inkml:trace>
  <inkml:trace contextRef="#ctx0" brushRef="#br0" timeOffset="722">1 161 12055,'13'23'225,"-3"0"0,-2 0 0,-1 3 0,1 2 0,2 5 1,3 3 542,0 5-577,7 3-144,-7 2 1,10 0 0,3 2 0,2 3 0,3 6 0,-1 2-12,3 5 0,-7-8 1,5 0-1,-6-2-208,-2 0 0,0-8 1,-2-11-1,-3-1-246,-3-6 1,-7-5 0,5-5-874,-3-3 1,-2-7-1878,-8 7 2000,0-10 1168,10-5 0,-8-13 0,9-10 0</inkml:trace>
  <inkml:trace contextRef="#ctx0" brushRef="#br0" timeOffset="1406">830 69 7650,'10'-13'444,"-7"3"0,7 13 1,-8 4 797,6 9-1072,-5 4 1,7 6 0,-10 2 403,0 3-418,0-1 0,2 4-25,6 4 0,-5-5 1,4 0-1,-2-2-21,3 0 1,-5 0 0,4-6 47,-4 6 1,5-13 0,-1 5 0,-2-3-244,-2 1-557,7 2-618,-7-10 717,7-3 0,-10-13 423,0-4 0,0-6 0,0-10 0,0 0 25,0 0 1,3-8-1,2-2 1,2-1 177,-2 1 0,1-5 1,-1 7-1,5 3 62,3 2 1,-6 3 0,6 0-1,0 0-211,0 0 0,2 0 0,6 0-230,-6 0 0,5 8 0,-4 0 0,2-3-62,-3-3 1,3 6 0,-8 2 357,3 3 0,-8 2 0,5 8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9:11:48.605"/>
    </inkml:context>
    <inkml:brush xml:id="br0">
      <inkml:brushProperty name="width" value="0.17143" units="cm"/>
      <inkml:brushProperty name="height" value="0.17143" units="cm"/>
      <inkml:brushProperty name="color" value="#5B2D90"/>
    </inkml:brush>
  </inkml:definitions>
  <inkml:trace contextRef="#ctx0" brushRef="#br0">0 69 9430,'13'23'403,"5"0"1,-8 0 0,1 0 0,1 3 0,1 2 0,3 5-71,-4 3 1,6 0 0,-7 5-435,1-3 0,1-10 0,5 6 0,-3-4 1,1 1-31,-3-3 0,4 5 1,-6-2-1,-1-3-194,0-2-69,8-3 0,-13-3 0,8-2-470,-3-2 0,6-9-1144,-9 9 2008,1-11 0,2-5 0,3-13 0</inkml:trace>
  <inkml:trace contextRef="#ctx0" brushRef="#br0" timeOffset="1">415 0 8317,'0'23'357,"0"0"1,0 3 0,0 4 0,0 6-1,0 5 1,0 3 0,-3 7 0,-2 3-26,-2 2 0,-4 8 0,6-3 0,-2 6-262,1 2 0,4 7 0,2 4 0,0-1-15,0 0 0,0-2 0,0-10 0,0-3-130,0-3 1,0-10-1,0 0 1,0-7-102,0-6 1,0-10 0,0 3-137,0-5 1,0-3-1049,0 0 1,0-8 109,0 0 1,0-12 1249,0-3 0,-3-10 0,-4-13 0,4 0 0,-7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0T19:14:36.063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13044 209,'-65'0,"-7"0,36 0,-24 0,-9 0,-11 0,-13 0,-2 0,38 0,0 0,4 0,0 0,1 0,-1 0,-4 0,0 0,4 0,1 0,-6 0,-1 0,0 0,2 0,-28 0,31 0,0 0,-39 0,26 0,15 0,-2 0,-31 0,27 4,-2 0,-3 0,2 0,-35 3,4-7,30-2,-23-6,31 6,-32-6,43 5,-9 3,-2 0,-21 0,19 0,-4 0,2-1,0 0,-1-3,2 0,-28 1,0-4,23 2,-31-3,23 3,-22-11,22 8,-23-7,23 10,-22-3,22 5,-23 3,21 0,22 0,-1 0,-21 0,22 1,0-2,-25-6,24 3,1 0,-25-6,21 5,0 2,-16 0,20 0,0-1,-17-7,17 7,-1 1,-23-5,23 7,1 2,-25-1,21 0,0 0,-21-8,25 4,-1 0,-21-6,-21 2,24 6,-24-6,31 5,-23 3,41 0,-7 0,-4 0,-19 0,12 5,-3 1,6-5,0 0,-8 8,0 0,3-5,4 0,-36 12,4-9,24 1,15-7,-2-2,-22 1,23 0,0 0,-21 0,24 0,1 0,-22 3,-21 4,21-4,22 1,-1 0,-31 1,24-1,0 0,-33-2,38 2,-2 0,-43-2,40-2,0 0,-40 8,40-5,0 2,-37 10,33-11,0 0,-31 12,36-12,-2-1,1 2,0-2,-7-2,-2-2,-2 1,-1 0,-3 0,-1 0,3 0,0 0,-2 0,-1 0,2 0,0 0,-2 0,1 0,7 0,0 0,0 0,1 0,3 1,0 1,-1 2,2-1,-34 0,45 0,-1 2,-47 5,37-6,-1 0,9 1,0 0,-6-1,2 0,-33-2,35 2,1 0,-28 1,31-1,1 0,-14-1,1 2,-3 0,-32-5,34 0,-1 0,10-1,4 2,-29 9,13-7,8 17,-11-17,-10 7,8-10,2 0,24 0,12-20,11-6,0-21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0T19:14:39.447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13972 209,'-62'-38,"-23"-4,34 40,2-3,-3-1,-36-4,34 3,-2-1,-5-3,3 1,-17-3,12 7,0 2,-22-4,19 5,0-2,-29-10,10 7,23 0,-31 8,31 0,-23 0,23 0,-31 0,31 0,-23 0,31 0,1 0,-5 0,7 0,2 0,-31 3,-13 5,28-6,-28 6,32 2,-25-2,25 2,-32-2,31-3,-23 11,23-9,-31 9,23-8,-22 7,19-7,23 0,0-1,-17-2,17-1,-1 0,-18 1,15-1,-1 0,-30-1,27 1,0-1,-24 0,31-3,1 0,-38 0,35 0,-2 0,5 0,-1 0,-2 0,-2 0,0 0,-1 0,-6 0,0 0,9 0,1 0,-7 0,2 0,-26 0,33-1,0 2,-38 7,34-4,0-1,3 2,1-2,-4-3,0 0,-1 4,-1 0,-6 0,0 0,10 0,1-1,-4-2,2-2,-43 4,43 1,-2 0,0-3,-1 0,-6 3,0 0,9-1,0-1,-5 2,0 0,-24-1,32 0,-1 1,-36-1,33-3,-1 0,5 0,0 0,-4 0,-1 0,2 0,-2 0,-3 0,0 0,4 0,0 0,0 0,-1 0,2-4,-2 0,-3 0,0 0,4 0,0 1,0 2,0 2,2-1,0 0,-6-1,0 2,-32 1,35 2,2 0,-22-1,25 0,-1 1,-39 7,33-7,-2-1,9 2,0-2,-13-3,2 0,-27 3,30 0,0 1,-32-1,28 1,0 0,-23-2,31-2,0 0,-37 0,38 0,-2 0,1-1,0 0,-4-3,0 0,-4 3,0-1,0-1,0-1,0-2,0 1,4 1,0 1,-3-2,-2 2,2 2,-1 2,-5-1,0 0,1 0,0 0,2 0,-1 0,-1 0,1 0,4 0,0 0,0 0,-1 0,-2 0,1 0,1 0,0 0,0 0,1 0,2 0,2 0,2 0,1 0,0 0,0 0,-1 1,-1 0,-6 3,0 0,9-3,1 1,-7 2,2-1,-39 0,34-3,0 0,-23 0,31 0,0 0,-39 0,35 0,0 0,-22 0,16-5,-1 0,-12 2,-16-7,36 10,24 0,20 0,3 41,-1-20,-2 33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0T19:14:42.709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14367 94,'-77'-3,"-1"-5,32 6,-42-9,29 11,-21 0,-13 0,38 0,2 0,-30 0,26 0,-2 0,8 0,2 0,-44 0,0 0,23 0,-23 0,6 0,29 0,0 0,-30 0,38 0,-1 0,-44 0,38 0,-2 0,4 1,-1 1,-3 2,2 0,-31-2,38 2,0 0,-38-1,34-3,0 0,4 0,-1 0,-3-1,0 2,4 2,-1 1,-3 0,0 0,3 0,-1 0,-7-4,2 0,-31 0,38 0,0 0,-33-8,29 4,0 0,-18-3,10 6,-3 2,14-1,2 0,-36 0,-1 0,43 0,-53 0,24 0,21 0,-4 0,-2 0,-2 0,-4 0,0 0,-1 0,-1 0,-4 0,-1 0,-1 0,2 0,15 0,3 0,0 0,1 0,-38-3,35-1,-2 0,1 3,0 0,-4-3,0 0,3-1,1 0,0 1,0 0,0-1,0 0,-4 0,0 2,0 1,0 1,-1-2,2-2,2 0,1 0,0 1,0 0,0 0,0 1,-4 2,0 2,3-1,1 0,0 0,0 0,3 1,-1 0,-6 3,0 0,-40-1,40 0,0 1,-35-1,35-3,0 0,-35 0,35 0,0 0,-24 2,32 2,-1 0,-37-1,35 1,-2 0,5-3,-1 0,-4-1,2 0,-24 0,19 3,-3 2,7-2,0 2,1 4,-2 0,-13-7,-1-2,3 4,0 0,6-2,-1-1,-5-1,1 0,13 0,1 0,-8 0,1 0,-24 0,32 0,-1 0,-31 0,28 0,0 0,-34 0,34 0,0 0,1-4,0 0,-9 0,0 0,2 0,-1 0,-5 4,0 0,0-3,-2-1,-5 0,-1 0,6-1,0 2,-6 3,1 0,7 0,0 0,-7 1,-1-2,2-2,0-2,-6 1,1 1,2-2,0 2,5 2,1 2,3-1,1 0,-1-1,0 2,4 2,0 2,-4-2,1 1,4 1,1-2,-2-3,0 0,-1 3,-1 2,2-1,1 0,-2 0,2-1,3-2,0-2,0 1,0 0,0 0,0 0,2 0,1 0,-4 0,2 0,-23 0,20 0,1 0,-16 0,-17 0,22 0,24 0,22 0,4 0,-4 11,-12-9,0 9,3-11,10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0T19:14:44.868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10398 47,'-58'0,"0"0,-17 0,-20-10,23 7,21 2,-4 2,-6 3,-2 2,0 2,2 0,10-1,2-1,-44 1,23-4,-22 5,4-6,30-1,0-2,-30 1,38 0,0 0,-38 0,34 0,0 0,3 0,1 0,-4 0,0 0,2 0,1 0,-8 0,2 0,-31 0,38 0,-1 0,-39 0,32 0,0 0,-30 0,38 0,0 0,-41 0,34 0,-2 0,-39 0,40 0,0 0,-37 0,33 0,0 0,-23 0,32 0,-2 0,4 0,-1 0,-14 0,0 0,15 0,2 0,-10 0,1 0,8 0,0 0,-11 0,-2 0,-1 0,-1 0,0 0,-1 0,-6 0,-1 0,0 0,-1 0,-1 0,1 0,0 0,1 0,1 0,-1 0,-4 1,0-2,7 1,0-2,-4-2,1 0,9 3,-1-1,-4-1,-1-1,-1 2,0 1,-2 1,-1 0,-4 4,-1 0,2 0,-1 0,-2 0,-2-1,-3-2,0-2,0 1,-1-2,-6-2,-1 0,6-1,1 0,-7-2,0-2,8 0,0 0,0 5,0 1,2-5,1 0,0 4,1 0,5 0,0 1,2 2,1 2,3-1,1 0,3-1,0 2,1 2,-1 1,-1 0,2 0,15 1,0 0,-9 0,2-2,-31 2,30 3,0 0,-27-3,30-1,2 0,-22 1,25-1,-1-1,-34 0,29 2,-1 0,2-4,1-2,-28 1,-6 0,50-10,-6-3,20-10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0T19:14:52.540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6986 1,'-74'13,"-17"-3,22-10,-6 0,25 0,-1 0,-34 3,34 0,2 1,-21-1,-15 5,21-6,14-2,-1 0,-21 0,21 0,1 0,-22 0,-21 0,21 0,18 0,-3 0,6 0,1 0,-45 0,44 0,1 0,-19 0,-16 0,31 0,1 1,-3 1,-37 6,16-6,-8 6,41-6,-7-1,-4-2,-19 1,18 0,-4 0,-3 0,-1 0,0 0,-1 0,-4 0,-1 0,5 0,1 0,-5 0,1 0,14 0,0 0,-13 0,0 0,8 0,-1 0,-4 0,-1 0,2 5,0 1,0-5,0 0,0 5,-1-1,-3-5,3 0,-32 0,11 0,23 0,-30 0,30-11,9 10,-3 0,-36-7,-6 5,38 3,-2 0,3 0,2 0,-23 0,22 5,0 1,-19-1,16 3,-2-1,-32-1,2 1,23-4,-23-3,16 0,27 0,0 0,-28 0,-15 0,31 0,9 0,-2 0,-20 0,-17 10,22-7,23 17,14-17,20 7,-18-10,5-10,1-3,-17-20,16-4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8:52:40.899"/>
    </inkml:context>
    <inkml:brush xml:id="br0">
      <inkml:brushProperty name="width" value="0.68571" units="cm"/>
      <inkml:brushProperty name="height" value="0.68571" units="cm"/>
      <inkml:brushProperty name="color" value="#004F8B"/>
    </inkml:brush>
  </inkml:definitions>
  <inkml:trace contextRef="#ctx0" brushRef="#br0">1742 532 28326,'0'-46'0,"0"-1"-328,0 1 0,0 25 0,0 21 202,0 26 0,-8 33 1,0 13-1,0 11 152,-2 12 1,8-2 0,-2-43-1,0 1 1,-1 42 82,-3-8 0,5 2 1,-4-7-1,4-2 5,3-6 0,0 3 0,0-16 0,0 0-49,0-5 0,0-12-252,0-4 18,0-9 1,0-3 0,-3-26 144,-4-24 1,4-25-1,-7-13 1,2-5 78,0-2 1,1-9-1,7-2 1,0 1-12,0-1 1,-3-8-1,-2 3 1,-3-5 9,3-3 0,2 8 0,3 5 0,-2 5 16,-6 8 1,6 13-9,-6 0 1,-3 23-274,4 23 0,-9 34 0,9 46 1,-1 16 290,-3 10 1,10-40-1,0 2 1,-4-1-1,0 1 1,1 1-1,0 2-23,0 0 1,0 0 0,0-2 0,0-1 0,4-4-1,0-1 1,0-2 0,0 0 1,0-1 0,0-1 0,0 39 0,-2-15 0,-3-11-62,-3-9-489,0-17 0,6-12 246,-6-26 0,3-18 0,-8-39 0,2-10 173,6-8 0,3-5 1,2 3-1,-3-5 400,-5-1 1,6-12 0,-6 4-320,6-4 0,2 5 0,0 38 1,0 1-1,-1 0 0,-1 1 1,-3-48 8,-3 8 1,-2 7-1,5 16 1,-6 5-148,-2 8-37,8 15 1,-23 21-1,7 29 1,1 27 226,2 27 0,5 17 1,-5 16-1,11-47 1,1-1 79,-5 48 0,3-43 1,1 1-1,2-2 1,2 0-1,0-1 1,1 0-139,0 0 0,1 0 0,1 42 0,0 3 0,0-10-131,0-11 1,0-15-1,0-8-246,0-5-117,0-13 0,0-10 253,0-26 1,0-16 0,0-30 0,0-3 316,0-5 0,0-8 0,0-15 0,0-8-57,0-6 1,-3 40 0,-1-1 0,0-2 0,0 0 0,1-3 0,1 0-21,1-1 1,-1 0 0,-1 0 0,-2 0-1,2 2 1,-1 1 0,0 4 0,0 2-3,-6-36 1,5 13-1,-8 10-283,2 7 55,-7 6 1,-2 47 0,-9 30-1,9 37 287,9 25 1,6-36-1,0 0 1,1 0-1,0 1 1,1 1 0,-1 1-7,-2 1 1,1 0-1,4 0 1,0 0-1,-3 0 1,0 0-1,2 0 1,1 0 39,1 1 1,0-2-1,0-3 1,0-2-1,0 46 1,0-13-81,0-15 1,3-11-495,5-13 271,-6 1 1,9-26 0,-11-24 158,0-31 1,-8-20 0,0-18 0,3-3 239,2-2 0,1-21-1,-3 0 1,1 45 0,0 0-174,1-1 0,1 0 0,-3-1 1,-1-1-1,1-5 0,0-2 1,0-1-1,0-1-29,0 1 1,-1-1-1,1-1 1,0 1-1,3 6 1,-1 2-1,-2 4 1,0 3-10,-8-41 1,0 14 0,-5 15-129,2 8 0,1 31 1,-8 25 80,-1 32 0,4 41 1,10-25-1,2 3 1,1 4-1,1 2 187,1 2 1,0 2 0,-3 6 0,0 1 0,4-3 0,0 0 0,1-1 0,1-1-75,1 0 0,0-1 1,0 2-1,2 0 0,-1-4 1,0 0-1,0-3 1,0 0 48,-1-3 0,2-1 0,0 0 0,0-1 1,4 38-276,3-9-255,0-8 0,-8-34 350,0-26 1,0-51 0,-3-41 123,-4 0 0,4-6 1,-5 3-1,3-2 93,-3-6 1,6 3-1,-9-8 1,4-5-100,-1 3 0,3 41 0,0 2 0,-1-33 1,-4 2-56,-3 1 0,6 12 0,-6 0-58,2 14 1,-9 9-98,-4 9 1,9 20 0,-6 28 0,6 29 197,2 25 1,0 16-1,-2 13 1,4 0 111,1-1 1,7 1 0,-4 3 0,4-1-67,3-2 0,0 5 0,0-13 0,0 0-39,0-7 1,0-4 0,0-20 0,3-2-150,4-3-305,-4-23 102,7 5 0,-10-83 0,0-10 220,0-12 0,-2-14 1,-3 0-1,-3-7 134,5 45 0,1-1 1,-3-8-1,-1 0 1,1 2-1,0 0 1,-1 2-1,-1 2-30,-11-43 0,5 6 0,-2 15 0,-1 8-160,3 11 5,-7 17 0,-1 18 0,-10 34 187,3 34 0,5 40 0,13-36 0,2 1 0,1 7 0,1 1 33,0 6 0,1 0 0,0-3 1,0 0-1,2 0 0,1 0 1,-2-1-1,0 0 61,1 0 1,1 0 0,0 0 0,1 0 0,1-5 0,0-1 0,0-3 0,0-3 106,0 35 1,0-7-1,0-24-817,0-3 342,0-22 0,0-32 0,0-35 0,0-22 118,0-15 0,0-5 1,0-7-1,0 2 80,0-3 1,0-2 0,0-3 0,0 0-74,0 0 1,-2 3-1,-3 2 1,-3 8-836,3 8 947,2-3 1,-7 26 0,-3-7-1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9:07:46.636"/>
    </inkml:context>
    <inkml:brush xml:id="br0">
      <inkml:brushProperty name="width" value="0.34286" units="cm"/>
      <inkml:brushProperty name="height" value="0.34286" units="cm"/>
      <inkml:brushProperty name="color" value="#CC0066"/>
    </inkml:brush>
  </inkml:definitions>
  <inkml:trace contextRef="#ctx0" brushRef="#br0">1625 418 8411,'0'-13'351,"0"3"0,8 13-271,0 4 1,-1-1-46,-7 9 1,3-10-71,5 3 0,-6-3 38,6 3 1,-3-3 62,3 10 1,-6-7-52,6 8 0,-5-9-21,-3 9 1,8-8 2,-1 7 1,1-7-1,-8 7 1,3 1 8,4 7 1,-4-8-6,5 1 0,-6-1-1,-2 9 0,0-1 0,3-3-1,5-4 1,-6-3-1,6-5-20,-6 7 20,-2-5 1,0 3-342,0-5 211,0-5 1,0 4 64,0-14 0,0-6 1,0-11 9,0 1 0,-7 0 1,-1 0 24,3 0 0,0 2 0,-1 3 1,-1 2 18,2-2 0,-6-2 0,4-3 17,1-1 0,-4 1 1,2 0 26,3 0 1,-5 7 64,2 1 0,0 7 179,8-7-122,0 9 26,0-4 1,8 13 0,0 4-159,-3 9 0,5-3 0,1 2-12,2 3 0,-6 0 0,6 0 0,-3-2 6,-4 2 1,4-5-1,0 2 1,1 3-14,-1 3 1,0 0-1,-5-3 6,3-3 1,8 1 0,-9 7 0,1 0 0,0 0-1,0 0 1,7 1 0,-7-1 0,-1 0-26,4 0 0,-9-7 0,6-1-26,-5 3 1,-1-7-199,6-4 18,-5 6 0,7-13 93,-10 0 0,0-10 50,0-13 0,-8 0 0,0-1 0,3 1 39,3 0 1,-6 0 0,-2-1 35,-3 1 0,8-3 0,-6 1 0,4-1-16,-1 5 0,-3 3 0,6-5 0,-5 0 101,-3 0 1,5-1-40,-7 1 0,7 0 60,-7 0 34,10 10 36,-6 3 127,11 10-307,11 20 1,-1-4 0,8 15-4,-3-6 1,-9-1 0,4-1 8,0 0 0,0 3 1,6 2-1,-6 3 22,1-3 0,-6-2 0,8-3 2,-3 1 1,5-1-1,-7 0 1,-3 0-18,-2 1 1,-1-9-1,4 0 36,1 4-60,1-9-32,-8 0 1,0-12 35,0-6 0,0-5 0,0-10 0,0 0-86,0-1 0,-8 1 0,1-3 1,-1 1 43,-2 1 0,7-12 0,-5 13 0,3-3 24,-3 0 0,3 3 0,-8 0 0,3 0 36,5 0 1,-5-1 0,2 1 9,3 0 1,-1 10 0,1 3 309,-2-1-224,-1 9 355,8-8-437,10 30 1,-5-7 0,8 13 0,-2-8 4,-6 0 1,5 3 0,0 2-6,3 0 1,-8 0-1,6 0 1,-4 1-10,1-1 0,8 0 1,-9 0-1,-1 0-10,-4 1 1,6-1 0,2 0 23,3 0 0,-8 1-40,3-1-92,-5-10-209,-3-3 232,0-10 1,-3-18 28,-5-5 1,6-6 0,-6 6 0,3 0-20,-3 0 0,5-1 1,-7 1 41,0 0 1,7 0-1,-5 0 48,6-1 1,-6 9 0,0-1-10,3-2 66,3 8 68,2 0 9,0 10 0,0 18-63,0 5 1,0 5-1,0-4-44,0-1 0,0 0 0,2 0 0,3 0-4,3 1 1,0-1 0,-6 0 0,4 0-27,1 1 0,1-1 0,-5 0-50,4 0 1,-4 0-10,5 1 0,-6-1-108,-2 0 1,0-8 66,0 1 0,0-8-141,0 7 1,-2-12 173,-6-3 0,5-3 1,-4-12-24,4-3 0,3-3 0,0-2-50,0 0 0,0-1 23,0 1 0,0 0-31,0 0 129,0 10 1,0 5 122,0 16 0,0 5 0,0 10 74,0 0 0,-2 3 0,-4 2 0,-1 3-3,1-2 0,4-4 0,-1-1-123,-4-1 1,4 0 0,-5 0 0,3-2-36,-3-6 0,6 6 0,-9-8-402,1 0-85,8-3 300,-9-10 0,11-18 0,0-5 42,0-3 0,3 0 1,2 3 60,3 0 1,2 2-1,-5 3-36,3 3 90,0 10 0,-8-3 0,-3 16 0,-2 7 156,-3 6 0,-7 4 0,4 4 0,1 4 94,0 3 1,-8-7-1,5 4 1,-3-2-138,1 0 1,7 0 0,-5-8-1,0-2-105,0-6 1,6 3 0,-6-7-5,3 2 0,-1-8-627,3 3 179,6-6 294,-8-2 1,17-10 80,1-6 1,10-4 0,-5-3 0,2-3-21,1-5 0,-3 5 0,5-5 0,-3 5-53,3 3 0,-5 0 0,0 0 5,-2-1 266,7 12 1,-16 12-1,6 18 55,-6 10 0,-4-2 1,-3 7-1,-6-2-4,-1 0 1,4 10 0,-8-4 0,1 1-19,2 1 0,-8-11 1,8 6-1,-2-6-54,-1-5 0,9 6 0,-6-14 1,0 3-38,0-2 1,5 2-383,-7-10 1,7-1 206,-7-7 1,9-2 0,-1-6 0,4-8-9,3-4 0,3-3 0,2-1 1,5 1-14,3 0 0,-5 0 0,7 0 1,3-3 32,3-5 1,0 5 0,-3-7 0,-3 2 5,3 0 1,-5 2-1,0 11 133,-3 3 0,1 2 92,-4-3 0,-4 9-30,5 14 0,-13 6 1,-6 13-1,-2 2 65,-5 3 1,5 0 0,-2-5 0,-3 2-73,-3 3 1,1 0 0,2-7-1,2-1-48,-2 0 1,5-8 0,-2 1-98,-3 2 0,5-8 1,0 1-150,2-1 0,1-7 16,2 4 1,6-7 128,-6-7 0,16 1 1,7-9-1,3-3-44,-2-3 1,7-2 0,-2-3-1,7-2-7,0-3 1,6-10-1,-3 2 1,-3-5 24,-2-2 0,2 7 1,-2 3-1,-5 2 64,-1 6 0,-7 10 101,3 3 1,-11 12 47,3 3 1,-13 18 0,-6 16-1,-2 2 164,-5 5 1,-2-5 0,-4 3 0,1-1-128,0-2 0,-5-2 0,2-8 0,5 0 17,1-3 1,-1 5-1,-2-12-380,0 4 1,-1-7-86,1-5 0,8-6 23,-1-2 1,11-10 0,0-3 175,10 0 1,0-7-1,11 7 1,2-3 24,2 1 0,11-1 1,3-4-1,-1-1 10,1-2 0,5 5 1,-8-13-1,-3 5 17,-2 3 0,-6 7 0,-2 4 115,-2 1 0,-11 6 49,3 13 1,-16 7 0,-7 14-1,-6 4 96,-2 3 1,-1-5 0,1 5 0,0-2-95,0-6 0,0-2 0,-1-3 0,4 0-62,4 1 0,-4-4 0,4-4 1,-4-9-183,-4-4 1,9 5 0,-1 0-180,-2-3 1,5-5 57,-2-8 0,10 3 39,-3-11 1,16 1-1,7-6 59,6 6 1,0-6-1,-3 8 1,-3-2 41,3-1 1,-5 11 166,3-3 1,-11 8 0,2 8 43,-4 8 0,-13 7 1,-6 8-1,-4 5 14,-4 0 1,-4-3-1,2-9 1,6-1 21,-1 0 1,0 0 0,-2 1 0,0-4-97,0-4 1,0 2 0,-1-11-380,1-1 1,8-4 126,-1-2 33,11 0 0,-3-2 1,16-6-12,7-8 0,6 3 0,2-2 0,1-3 3,-1-3 1,0-2 0,-2 0 0,-3 0 45,-3-1 1,-2 1 0,5 0 2,-3 0 174,-9 10 128,4 3 0,-13 10 1,-4 2 19,-9 6 1,-2-3 0,0 11-1,3-1-107,-3-2 1,-3 5-1,-2-8 1,0 1-43,-1-1 0,1 5 0,2-4 0,3-1-89,3 0 0,2 1 0,-5-6-165,3 3 184,9-1 34,-4-7-54,31 0 1,-6 0 0,16 0-54,-5 0 43,-3-10 78,-10 7 1,-5-4-1,-13 14 61,-3 9 1,-10-3 0,2 2-1,-4 1-61,-4-3 0,1 5 1,0-11-1,2 1-24,6 2 0,-6-7 1,6 5-58,-6-6 1,-2-2 0,0 0-401,0 0 37,10 0 374,2 0 0,14 3 68,5 5 1,5-6-17,10 6 1,0-5 0,0-3-6,0 0 0,-7 0 0,-1-3 56,3-5 51,-7 6 0,2-9 103,-6 11 50,-4 0-186,-13 0 1,2 0 0,-15 0-22,2 0 1,8 0 0,-2 0-66,-3 0 1,-3 0 39,-2 0 1,0 0 14,-1 0 0,9 0-55,-1 0 0,9 0 4,-9 0 0,8 0 10,-7 0 1,7 0-46,-7 0 1,7 0 63,-7 0 1,7 0-9,-8 0 0,9 0-1,-9 0 1,1 0-36,-9 0 0,9 0 22,0 0 38,9 0 26,-14 0 1,15 0-61,-11 0 0,8 0-20,-7 0 0,7 0-18,-7 0 1,7 0 5,-8 0 0,9 0 4,-9 0 1,9 0 5,-9 0 34,11 0 0,-13-2-27,10-6 0,-2 5 9,2-4 0,3 4 12,-11 3-10,11-10 5,-15 7 1,15-7 6,-11 10 0,8-8-27,-7 0 1,7 1-6,-7 7 35,-1-11 1,1 9 58,-1-6 1,8 6-22,-7 2 0,10-3-35,-3-5 1,3 6 0,0-9-7,-3 1 0,-2 7 1,5-7 0,-3 0 0,-2 5-52,2-11 0,3 11-29,-11-3 45,11-5 0,-8 11 1,8-9 4,-3 1 0,-2 5-6,2-10 1,6 7 5,-6-8 0,-5 11 0,8-13 1,-11 10 1,11-2 3,-3 2 0,3 6 0,0-9 10,-3 1 0,1 5 0,4-8 0,-5 3-15,6-8-4,-19 5 3,19-10 1,-9 7 0,9 3-5,-6 3 1,5 0 4,-4 2 0,4 3 0,3-11 0,-10 1 0,5-6 0,-11 6 0,11-6 0,-5 16 0,10-11 0,-3 9 13,-5-9 0,6 8-6,-6-7 1,5 7 10,3-7 1,0 7-17,0-7 0,-7-1-4,-1-7 0,0 7-1,8 1 0,0 7 0,-2-5 2,-6 3 1,5 0-1,-4 2 0,4 3 0,3-11-30,0-2 1,-3 5-94,-4-2 1,4 7 2,-5-7 1,3 2-121,-3-3 176,6-4 1,-8 15 80,10-11-86,0 11-28,0-5 79,0 30 1,0-12 0,0 15-1,0-2 10,0-1 0,0 4 1,0-1-1,0 0 39,0 0 0,0-7 0,0-1 0,0 3 14,0 3 1,7-6-35,1 1 0,0-1 5,-8 8-24,0-10-6,0-2 14,0-11 0,-8-18 1,0-6-1,3-1 1,3-1 0,2 10 0,0 1 0,0-3 0,0-3 0,0-2 0,0 0 0,0 0 0,0-1 0,0 1 15,0 0 1,0 8-1,0-1 3,0-2 1,0 5 0,0-2 71,0-3 1,0 5-1,0-3 1,0 8-21,0-7 0,0 7-155,0-7 115,0-1 0,0-7 3,0 0 1,0 7 0,0 1 0,0 7 8,0-7 0,0 7-30,0-7 1,0 7-18,0-8 1,0 9 1,0-9 0,0 8-5,0-7 1,0 7-6,0-7 10,0 10 1,0-8 0,0 5 1,7 3 1,1-11 0,0 9 0,-8-9 0,2 11 13,6-3 1,-5 3 67,4-3-63,-4 6 0,5-11 4,-1 5 1,1 3-22,-8-11 0,3 11 1,2-5 24,3 0 1,-1 4 96,-7-9-55,0 10 1,3-8 65,5 5-128,-6 6 1,9-11 0,-9 8-40,6-3 22,-6 0 1,9 6 1,-11-6 1,2 5 5,6-4 0,-5 1-8,4-1 1,-1 4-16,1-5 0,-4 3 18,5-3 1,-3 6 2,3-6 0,-6 3 1,8 0-16,1-3 0,-9-2-48,6 2 0,-3 3 27,3-11 1,-5 9-1,4-9 1,-4 8 0,-1-4-23,6 1 88,-5-7-5,17 5 0,-14-2-2,9-1-12,-10 11 0,8-5 1,-8 7-6,3-4 0,0 4 0,-1-10 49,1 5 0,2 6-21,-2-6 0,-3 5-27,11 3 0,-8 0 0,4-2 8,-1-6 0,-1 6-17,-2-6 0,-3 5 26,10 3 1,-7 0 99,8 0-66,-11-10-31,15 7 0,-14-7 1,7 7-1,-3-4 1,0 4-16,-2-5 1,-3 6-13,11 2 1,-9 0-1,6-3 14,-3-5 1,1 6-24,-3-6 0,-3 6 16,10 2 0,-7 0 14,7 0 1,-7 0-15,8 0 0,-9 0-1,9 0 1,-9 0-3,9 0 1,-8 0-1,7 0 0,-7 0-1,7 0 0,-7 0 2,8 0 1,-11 0 9,15 0 43,-7 0-17,10 0-34,1 0 0,-9 0 1,1 0 1,-9 0-15,9 0 1,-8 0-1,7 0 1,-7 0 9,7 0 0,-7 0 0,5 2 1,-3 6 1,1-6 10,-4 6-3,6-5 1,10-3-9,1 0 1,-9 0-2,1 0 1,-9 0-1,9 0 1,-1 0-2,8 0 1,-7 2 1,-1 6 0,-7-5 0,8 4 0,-9-4 0,9-3 0,-8 8 0,7-1 6,0 1 1,6-5 0,-3 2 32,-2 3 0,-9-1 29,9-7 0,-1 8-29,9 0 0,-9 7 4,0-7 1,-7 0-71,8-8 1,-9 8-3,9-1 18,-11 1 0,8 0 7,-5 0 0,-3-1 4,10-7 0,-7 8 0,7 0 0,-9 2 0,4-5 0,0 3 0,-5 0 0,8-6 0,-2 6 0,-1-5-5,-2 4 1,-6-2 0,9 1 1,-1 1 1,-5 1 0,8-5 1,-3 4 0,1-4 1,-4 5 0,-4-3 0,5 3 0,-3-6 1,3 6 1,-6-3 0,8 0-34,1 3 1,-9 2-63,6-2 66,5 5 0,-8 8 1,8-3-241,-3-3-78,-2-10 0,-8 8-634,0-5-856,0-6 1836,0 9 0,-21-1 0,-4 3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9:07:50.676"/>
    </inkml:context>
    <inkml:brush xml:id="br0">
      <inkml:brushProperty name="width" value="0.34286" units="cm"/>
      <inkml:brushProperty name="height" value="0.34286" units="cm"/>
      <inkml:brushProperty name="color" value="#CC0066"/>
    </inkml:brush>
  </inkml:definitions>
  <inkml:trace contextRef="#ctx0" brushRef="#br0">1764 975 7858,'0'-10'2,"0"10"1,0 13 0,-2 10 0,-6 8 0,-5 5 126,0 0 0,-12 8 0,7-6 1,-1 6-67,-1 3 0,2-1 0,0-2 0,5-3 35,3-2 1,-1-8 0,6 5 0,-3-3 70,3-4 1,0-3-179,-3-3-41,6-10 0,-9-6 0,11-14 1,0-9-85,0-4 0,0-14 1,0-5-1,0-4-24,0-4 1,0-7 0,3-3 0,2 1 44,3-1 0,7-8 0,-4 6 1,-1 0 14,0 5 1,1 5-1,-6 5 1,2 5 316,-1 8-135,-4 5 0,-4 24 0,-6 15 1,-8 20 51,-4 21 0,-11 21 0,0 10 0,0 3 387,-3-3 0,9 3 0,-6-11 0,5-5-234,3-7 0,2-1 1,3-7-1,3-3-139,-3-5 1,5-8-1,0-17-361,2-1 1,4-13-18,7-10 0,0-21 1,0-17-1,0-4 85,0 4 0,10-14 0,5 6 1,6-3-85,2 0 1,1-8 0,-1-5 0,0-5 51,0-3 0,8-2 1,0-5-1,-3-6 41,-2 1 0,-3 5 0,-2 12 0,-3 8 124,-2 8 1,-11 8-1,2 18 101,-4 0 1,-3 20 0,-3 16 0,-7 18 201,-13 15 1,0 27-1,-11 4 1,3 11-22,0 4 0,12-43 0,0 0 0,2-1 0,0 0 0,-16 39 90,-1-4 1,3-8 0,8-11 0,0-7-280,-1-8 1,4 0 0,2-18-86,2-3 0,9-12-212,-9-8 0,11-8 1,-3-8-1,6-10 45,2-11 1,10-4 0,3-8-1,2 2-37,1-2 0,7-14 0,8-4 1,-3-3 19,-2 0 1,5-7 0,0-11 0,-3-3-22,-2-4 1,-3 4 0,1 3 0,-4 8 12,-4 13 0,2 10 0,-11 10 185,-1 8 1,-6 18 0,-8 18 0,-8 24 271,-4 22 0,-14 24 1,-2 13-1,17-42 1,-1 1 6,1-2 0,0 2 1,1 6-1,0 0 1,-21 37-1,5-2 44,1-8 0,7-8 0,-5-5 1,5-2-116,3-3 0,8-13 0,2 0 0,0-11-632,0-4 0,5-6-752,-7-12 926,10-6 0,-6-23 1,11-10-1,3-13 79,5-8 1,5-13 0,10-5 0,0-5 10,0-2 1,11-19 0,-16 41 0,0-2 0,1-2 0,1-1 44,-1-3 1,0-1 0,-1 5 0,0-1 0,2 2 0,-1 0 0,-3 2 0,-1 0 35,11-45 1,-6 21-1,-2 10 1,-5 13 57,-2 11 0,-6 14 0,-13 22 16,-7 15 1,-6 15 0,-5 29-1,-5 13 342,-7 12 1,-4 8 0,21-43-1,1-1 1,1 1 0,-1-1-17,-1 1 0,1-1 0,-13 36 0,2-4 0,2-6-115,-2-2 1,13-11-1,-5-2 1,5-6-39,5-4 1,-5 2-1,8-18-650,-3-3 189,8-13 0,-6-7 0,11-16 1,3-10 127,5-10 1,5-8-1,10-11 1,0 1 73,0 0 1,3-19 0,2-5 0,6-4 27,2-6 1,0-3 0,-15 36 0,-1-1 0,-1 0 0,-2 0-86,17-44 0,-18 42 0,-1 2 1,8-32-1,-2 5 19,-6 13 1,-4 21-1,-14 12 327,-5 11 0,-7 23 1,-19 29-1,-10 28 5,19-20 1,-1 4 0,-6 4 0,-1 3 0,3 4 0,1 2 0,-1-1 0,1 0 3,1 0 0,2 0 0,1-6 1,1-1-1,1-4 0,2-1 0,-18 36 101,8-2 0,5-15 0,3 2 1,0-8-275,0-7 0,7-6 0,3-7-435,3-8 0,2-18 327,8-13 0,3-13 1,5-21-1,7-10-289,6-7 1,2-14 0,3 3-1,2-5-82,3-2 0,10-11 0,-2-3-28,5 1 369,-21 32 1,0-1 0,1 4-1,-1-1 1,0-8 0,0-2-1,-1 4 1,0 0-47,-2 3 0,-1 1 1,11-35-1,-14 13 1,-8 15 168,-6 19 1,-7 14-1,-8 22 225,-10 25 0,-16 26 1,-2 36-1,17-36 0,-1 0 3,-2 2 1,0 1 0,-1 4 0,2-1 0,3-4 0,2-1 0,1-1 0,1 0 167,3-1 1,1-1-1,-16 36 1,6-8 0,4-8-151,0-6 1,8-9-1,-2 0 1,-1-9-249,4-4 0,1-18 1,9-1-59,-6-7 0,5-8 0,-4-12-422,4-9 0,11-7 1,2-10-1,3-11 259,5-8 1,10-20 0,6 0 0,-1-6 97,1-2 1,-14 33 0,1-1 0,-1 1 0,-1-1-1,2-3 1,-1-2-103,-1-2 0,1 0-572,2 2 0,0 2 701,3-41 1,6 14 0,-15 19 0,-6 10 45,1 8 0,-22 28 1,-4 18-1,-19 39 110,-10 36 0,16-27 0,0 5 0,-3 7 0,0 1 0,-1 0 0,-1 0 351,2-4 1,0-1-1,6 1 1,1-2 0,6-9-1,0-2 1,-15 44-28,4-13 0,4 2 0,1-20 1,1-5-239,0-5 0,8-9 1,2-4-334,2-8 1,1-8 0,5-10-126,-3-13 1,3-20-1,10-19 1,5-8-75,3-7 1,5 3 0,11-11 0,4-5 156,3-8 1,3-8 0,-16 36 0,0-1-61,1-2 1,-1 0 310,0-3 0,0 0 0,0-7 1,-2-1-1,0 2 0,-1 2 0,-1 2 1,-2 1-194,0 0 0,0 2 0,11-30 0,-12 5 0,-8 20 277,-6 16 1,-4 10-1,-6 18 215,-8 13 0,-12 23 1,-6 26-1,-4 21-95,13-26 0,1 2 0,1 5 1,-1 1-1,-3 6 0,0 0 0,2 0 1,1 0-35,0 0 0,2 0 1,3-5-1,2 0 1,0-1-1,0-1 1,2-2-1,2 0 25,-10 44 0,-6-5 0,16-19 0,-2-2-206,-1-5 0,11-15 1,-2-17 55,4-4 0,3-18 1,0-13-464,0-16 1,10-28-1,6-5 1,4-10-439,4-6 486,-1 0 0,3-10 1,5-5 119,7-5 1,-17 40-1,-1-1 1,1 0-1,0-1 1,-3 1-1,0-1 32,-1 0 1,-1 1 0,15-39 0,-10 15 0,-6 13 227,-7 16 0,-8 20 0,-8 21 0,-10 12 82,-10 17 1,-8 22 0,-13 26 0,23-29 0,0 2 71,-1 3 0,0 2 0,-1 3 0,2 0 1,4-5-1,0-1 0,-19 41 298,2-6 0,11-4 0,-6-9 0,6-2-273,5-5 0,-6-5 0,16-13 0,-2-6-230,0-7 0,9-5 10,-1-3 1,4-12-1,3-11 1,0-16-498,0-12 0,10-11 0,6-15 0,4-10 261,4-11 1,9-8 0,-14 36 0,1-1-1,1-2 1,2-1-129,1-2 1,-2-2-574,-4-1 0,0-1 833,4-1 1,0-1 0,-5-1 0,0-1 0,2 3 0,0 0 0,-3 6 0,-1 1 0,8-39-1,-7 18-423,-8 15 735,-6 13 1,-15 47 0,-10 20-1,-10 28 48,-3 22 1,-8 12 0,24-37 0,1 2-1,-2 0 1,-2 0 26,0-1 1,0 0 0,3-2-1,1-1 1,-17 39 0,2-5-29,6 0 0,2-15 0,3 2 0,2-8-123,6-8 1,-3-9-1,8-9 1,-1-4-511,1-9 115,2-12 1,8-8-1,3-18 1,5-10-3,7-11 0,6-8 0,4-7 1,4-10 42,2-11 1,10-5-1,-5-8-50,0 3 572,8 0 1,-21-5 0,3 7 0,-10 14-520,-6 12 1,-2 18-1,-8 9 259,0 4 0,-3 23 0,-7 13 1,-11 19 114,-7 17 0,-11 14 0,5 14 0,1 1 514,-1-8 1,3 3 0,8-8-1,0 2-350,0-2 0,2-8 0,3-13 0,5-4-143,3-4 1,-6-2-783,9-8 366,-1-10 1,8-15-1,0-22 1,0-12-69,0-8 0,10-5 0,6-5 31,4-8 90,4-5 0,-1-2 0,0-1 0,0 0-160,0 1 0,-7 9 0,-3 6 143,-3 5 0,-5 16 361,-12 10 1,-6 30 0,-11 24 0,1 13 13,0 10 0,-5 3 1,2 7-1,5-4 392,1-3 1,7-3 0,0-10 0,0-6-214,0-7 1,8-5-1,-3-3-330,6 0-230,2-10 1,0-5 0,0-16 0,0-7 83,0-6 0,10-12 1,5-6-201,6-5 209,2-2 0,3-1 0,2 1 0,6-3-39,2-5 1,-8 2 0,3-7 0,-7 2 2,-9 6 0,3 12 0,-8 8 79,3 5 1,-8 8 179,3 10 0,-23 29 0,-9 25 267,-1 3 1,-1-7-1,3-6 1,-1 0-59,1 0 0,3-8 1,2 3-232,2-5 1,8-5-251,-7-6 1,10-7 98,-3-16 1,5 3-1,6-11 1,5-4-27,7-9 1,6 4-1,2-9 1,3 3-90,5 0 0,-3-7 1,11 4-1,0-2 111,-3-5 0,0 5 0,-8 0 1,3 2 44,-3 6 1,-2 2 0,-3 5-73,1 6 0,-1-3 364,0 10 1,-8 0 0,-2 11 0,0 2 245,0 3 1,-5 10-358,7-3 0,-2-2 1,5 0-17,-2-3 1,-8 1-1,7-6-179,3 3 1,3-1-1,2-7 22,0 0 1,0 0 0,1 0 0,-1 0 10,0 0 0,0 8 0,-2 2 0,-3 1-6,-3-1 1,-2 8-1,5-3 1,-5 6 30,-3 2 1,9-2 0,-7-3 0,4-5 7,-1-3 1,1 6-1,7-6-22,0 3 0,0-8 0,1 3-30,-1-6 0,0-2 1,0 0-9,1 0 1,-9 0-99,0 0-24,-9 0 0,1 0 123,-14 0 1,-6 0 0,-10 0-1,-1-2-50,1-6 0,-3-2 1,-2-8-1,-3 0-4,3-8 0,-8 3 1,-1-8-1,-1 5 13,-1 3 1,3 7-1,-5 3 1,2 0-24,-2 1 1,7 6 0,1-1 0,2 4 94,0 3 1,0 3 0,8 4 0,-1 6 13,1 0 1,3 8 0,2-6 35,2 6 1,11 2 0,-3 0 258,6 1 1,2-9 0,0 0-186,0 4 0,2-9 0,3 0 1,6-2-96,2 0 1,2-1 0,8-7-78,0 0 0,1-2 0,1-3 1,4-6-6,2-2 1,0-2 0,-8-8 0,0 0-98,0-1 1,-7 1-1,-1 0 1,1 0-108,-3-1 0,-3 9 254,-10 0 0,0 12 0,-3 6 20,-4 17 1,-6 11-1,-10 10 1,-1-2 236,1 2 0,0-7 1,2-1-1,3-2-85,3 0 0,7-2 1,-5-11-5,3-3-237,2-10 1,8 3-1,3-16-77,4-7 0,-1-3 0,9 0 0,3 2 27,3-2 1,2-2 0,0-4 0,3 1-52,5 0 1,-5 0-1,5 0 1,-6-1-28,-1 1 1,7 8-1,-1 2 129,-1 2 1,-3 4-1,-3 7 278,0 0 0,-7 7 0,-4 4-59,-1 2 0,7 2-34,-3 8 0,-2-7-78,3-1 1,-9-7-55,9 7 1,-1-9-23,9 1 1,-9 4-3,0-4 1,-9 4-959,1-4 1003,-4-4 0,-13-13 0,-3-16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9:08:01.204"/>
    </inkml:context>
    <inkml:brush xml:id="br0">
      <inkml:brushProperty name="width" value="0.34286" units="cm"/>
      <inkml:brushProperty name="height" value="0.34286" units="cm"/>
      <inkml:brushProperty name="color" value="#CC0066"/>
    </inkml:brush>
  </inkml:definitions>
  <inkml:trace contextRef="#ctx0" brushRef="#br0">1811 952 7555,'0'-23'409,"0"0"-378,0 0 428,0 10-321,0 3 0,3 10 1,2 2 90,3 6 0,-1-3-31,-7 10 1,0-7-206,0 8 1,3-9-48,5 9 83,-6-11 1,9 8 39,-11-5 0,0 5-8,0 10 1,7-8 0,1 1 38,-3 2 0,-2-5 1,-3 2 0,2-7 76,6 7-104,-5-9 0,7 6-30,-10-4 1,0-3 34,0 11 1,0-1 6,0 8 1,0-7-69,0-1 0,0-7 7,0 8 0,0-9 6,0 9 1,0-8-13,0 7 0,0-7-30,0 7 0,-3 1 27,-4 7 0,4-8-8,-5 1 1,6-8-6,2 7 1,0-7 70,0 7 1,0-7 18,0 7 1,-3-7 0,-2 8 5,-3 2 0,1-5 31,7 2-105,0-10 1,0 8-1,-3-8-3,-5 3 0,6 2-4,-6-2 1,5-3-18,3 11 1,-2-11-4,-6 3 0,5-3-6,-4 3 0,2-6 27,-3 6 0,5-3-21,-4 3 6,4-6 0,0 9-1,-4-11 0,4 2-8,-5 6 1,3-5-2,-3 4 7,6-4 0,-19 7 0,16-7 0,-10 4 0,9-1 10,-1 1 1,2-4 12,-3 5 0,5-3 1,-7 0-11,0 3 2,7-1 1,-7-4 0,7 2 178,-5 3-150,6 0 1,-8-6-1,7 3 78,-5 3-25,6 0-61,-9 2 0,9-7-44,-6 5 0,5-3 80,-4 2-72,4-4-25,3 7-17,-10-10 0,7 3-1,-5 5-26,-4-6 0,6 9 68,-9-11 0,7 0-42,-7 0 0,10 2-74,-3 6-7,-5-6 106,0 9 1,-2-11 18,-1 0 0,8 0-1,-7 0 0,10 2 39,-3 6-28,-5-5 0,8 7-7,-11-10 14,11 0 0,-8 8 27,6-1-33,4 1-4,-18-8 1,19 3-1,-8 2 24,-1 3-31,9-1 0,-11-7 5,5 0 1,3 3-20,-11 5 7,11-6 0,-8 9 10,6-11 19,4 0-21,-18 0 0,16 0-4,-10 0 8,10 0 0,-8 0 0,8 2 19,-3 6 1,-2-6 28,2 6 1,3-5 61,-11-3-102,11 0 1,-8 2 15,5 6 0,3-5-100,-10 4 118,10-4-36,-16-3 1,16 0 2,-11 0 1,9 0-56,-9 0 1,8 0-22,-7 0 0,7 0 29,-7 0 0,7 0-3,-7 0 58,9 0-18,-14 0 1,15 0 0,-8-3-22,2-4 0,1 4 1,5-7-22,-3-1 1,-10 6 16,3-10 0,2 10 2,-3-3 0,9 5 26,-9 3 0,8 0-1,-7 0 0,7 0 2,-7 0 0,7-7-8,-8-1 0,9 0 4,-9 8 1,8 0 88,-7 0-37,10-10 1,-8 7-20,5-4 0,3 4-35,-10 3 1,9-3 0,-4-2-10,0-3 1,5 1-22,-11 7 15,11 0 0,-8 0 10,5 0-9,6-11 11,-19 9 0,16-16-1,-10 10 1,9-2-6,-1 2 1,-4 3 1,4-11 0,-4 11 0,6-5-10,-3 0 1,-2 4-7,2-9 0,6 7 0,-9-5-8,1 3 0,8 0 29,-6 2 1,3 5-12,-3-4 19,5-6 1,-10 8-6,6-11 1,2 11-2,-11-3-3,11-5 0,-8 11 0,8-9 0,-3 1 0,0 8 0,8-11 0,-2 7 0,-6-1 0,5-4 0,-4 4 0,-4 2 0,4-11 0,-4 11 0,6-5-3,-3-1 0,-2 6-5,2-10 1,6 7-1,-8-5-16,-1 3 1,9-1 12,-6 4 1,3 4 0,0-7-2,-3-1 1,0 6 33,8-10 1,0 7 0,-2-5-3,-6 3 0,3-8-18,-11 2 0,11 3 1,-3-2-4,6 10 1,-1-13 0,-2 7-7,-3-1 1,1 4 6,7-8 0,0 9-2,0-9 0,0 8 1,-3-4-3,-5 1 4,6-7 0,-9 13 0,11-10 1,0 7-1,0-8 1,0 9 2,0-9 1,-7 8 6,-1-7 1,0 7-10,8-7 1,0 7-2,0-8 1,0 1-6,0-8 1,0 7 0,-2 3 0,-6 3 1,5-8 1,-5 3 1,6 2 0,2-3 0,0 8 4,0-7 0,0 7-1,0-7-2,0-1 0,0 1 0,0-1 1,0 9-11,0-9 0,0 8-40,0-7 1,0 7 28,0-7 1,0 7-1,2-5 12,6 3 1,-5-1 14,5 4 1,-6 2-6,-2-11 1,0 8 12,0-7 1,3 2 82,4-2-30,-4-6 0,10 11-8,-5-6 0,-6 3-50,6 6 0,-5 1 0,-1-7-13,6 3 0,-6 0-13,6 2 1,-3 6-1,0-9 7,3 1 1,0 5 1,-8-11 8,10 11 0,-7-8 0,7 8 6,0-3 0,-7-2 24,5 2 0,2 3 43,-2-10 1,2 9 7,-2-1 1,-3-4 1,10 4 0,-7-1-14,8 8 1,-9-8-73,9 0 1,-11-2-14,3 2 1,2 3 33,-2-10 0,7 7 32,-7-7 1,2 9 10,-2-1 0,-3 4 0,8 1-15,-3-6 0,1 5-53,-3-5 1,-3-2 14,10 2 1,-7-2-34,7 2 0,-7 6 89,8-6 0,-9 3-6,9-3 0,-8 6-35,7-6 0,-7 5-16,7 3 1,-7 0 21,7 0 0,1 0 37,7 0 1,-7 0-29,-1 0 0,-7-7-1,7-1 1,-2-3-81,3 4 3,4 4 106,-7-7 0,3 10-23,-1 0 1,-10-3-1,6-2 39,-1-3-33,3 1 1,2 4-50,1-5 1,-3 3-48,2-10 1,-2 10 60,-5-3 0,-3 5-6,10 3 0,-9-2 0,4-4 2,0-1 1,-5-1 20,11 8 0,-8 0-1,7 0 0,-10-3 0,5-2 21,1-2 0,-6-1 7,10 8 0,-7 0-4,8 0 0,-9 0 3,9 0 0,-8 0-41,7 0 1,-7 0-32,7 0 0,-7 0 23,7 0 1,-7 0-28,8 0 0,-9 0 11,9 0 1,-8 0 5,7 0 0,-7 0 1,7 0 1,-7 0-15,7 0 0,-7 0-44,8 0 0,-9 0 15,9 0 50,-1 0 1,9 0-1,-1 0 1,-8 0 0,-2 2 10,-3 6 1,9-5-14,-4 4 0,-2-4 1,0 0-6,-3 4 0,0-4 0,-2 5 0,-3-6-3,11-2 1,-8 8-1,7 0 1,-2 2 2,2-2 0,6-6-18,-6 6 19,-4 5 1,7-8-9,-10 11 1,7-9-9,-7 9 1,7-8-12,-7 7 1,0-7 0,-6 5 22,6-3 1,-5 0-1,7-5 4,0 3 1,-5 8 1,11-9 0,-11 11 3,3-2 0,2-3-7,-2 2 1,0-7 0,-6 5 0,6-3 1,-6 1-22,6-4 1,-3 6 17,3 10 0,-5-7 5,4-1 1,-4-7 0,0 5-1,4-3 0,-4 1 0,5-4 1,-3-4 2,2 5-4,-4 5 1,10-3-1,-5 5 0,-6 6 0,6-6 0,-3-4 0,0-1 0,3 0 0,0-5 0,-8 11 0,2-8 0,6 7 0,-5-7 0,4 7 0,-4 3 0,0-5 0,4 3 0,-4-1 0,5 8 0,-6-7 0,-2-1 0,0 3 0,0-5 0,3 0 0,2 0 0,3 0 0,-1-5 0,-7 7-4,0 3 0,0-5 0,0 3-15,0 2 1,0 2-114,0 4 1,0-1 11,0 0 1,0 0 36,0 0 0,0 1 1,0-1-33,0 0 0,0-7 0,0-1-162,0 3 0,0 3 18,0 2 1,0 0 42,0 0 1,0 1-113,0-1 0,0 0 99,0 0 0,0-7 59,0-1 0,-7-7 227,-1 7-45,0-10-135,8 16-36,0-18 102,0 7 0,8-20 1,0-6 18,-3-4 1,0-4 0,0-1 0,3-4-1,-3-2 1,-2-2 0,-3 2-1,0-8-95,0-5 1,0 6 0,0-4 0,0-2 129,0 1 1,-3-9 0,-2 13 0,-5-2-34,-3 2 1,8-2 0,-6 10 26,1 3 1,0 2 107,-6 3-34,6 10 0,10 5 0,0 16 2,0 7 0,0 16 0,0 8 0,-3 5 21,-5 2 0,6 11 0,-6 5 0,6 5-9,2 3 1,-8-8 0,0-1 0,3 1 91,2-2 0,3 4 0,0-7 1,0-3-83,0-5 1,0 0 0,0-18 0,0-3 97,0-2 0,0-3-97,0 0-667,0-10 1,-2-2 405,-6-11 0,5-3 0,-4-5 1,4-7 72,3-6 0,0-12 0,0-6 0,0-5-99,0-2 1,0-3 0,0-5-1,0-6 61,0 1 0,0-8 0,0 3 0,3-9 32,4-4 0,-4 2 1,5 11-1,-6 4 38,-2 4 1,0 1 0,0 12 0,0 4 88,0 8 97,0 5 0,-2 18 1,-3 16 100,-3 21 1,-10 14-1,2 12 1,-2 6-9,3 7 0,-6 4 0,8 3 1,-2 2 46,-1-2 1,11-3-1,-5-2 1,2-1-144,0 1 1,1-11-1,7-2 1,0-6-87,0-4 1,0 2-1,0-18 1,-3-3 9,-5-2 0,6-11-499,-6 1 0,6-14 1,2-2 191,0-12 0,0-19 0,0-8 0,0-5 69,0-2 0,0-11 0,0-5 0,2-5-6,6-3 0,-6-7 0,9-3 0,-4 0 36,1 0 0,3 3 0,-6 7 0,2 6 31,-1 10 1,-4 2 0,-2 21 131,0 3 0,-2 12 1,-6 11-1,-5 13 261,0 15 1,-8 21 0,3 23-1,-5 10-98,0 8 0,6-35 0,0 1 0,-1 37 1,0-1 484,-2 4 1,7-4-1,0-2 1,0-7-340,0-6 0,8-5 1,-3-5-1,3-11-283,-3-9 1,6-9-295,-6-10 1,5-12 0,3-11 0,0-16 58,0-12 0,0-8 1,0-11-1,0 1-47,0-1 1,3-14-1,5-6 1,5-3-20,0-5 1,7-2 0,-4-3 0,4-8 139,3-2 1,-11 37 0,0 0 0,11-42 0,-12 46 0,1 0 12,11-47 1,-10 1 0,-5 18 0,-5 4 127,-3 9 0,0 17 26,0 17 0,-13 22 0,-8 23 1,-10 32 134,-5 22 1,20-21 0,1 2 0,-3 6 0,0 2 0,0 1 0,0 0 55,-1 6 0,2-1 0,2-2 0,1 0 1,-1 0-1,-1 0 0,4-5 0,1-1 22,3-5 0,1-1 0,-3 3 0,2 0 0,0 32 0,0-8 18,-2-10 1,7-13 0,-4-15 0,4-8-506,3-5 1,-3-13-72,-4-6 0,4-22 1,-5-11-1,6-7-11,2-9 0,7-9 0,4-6 0,2-2 7,5-6 0,2-10 0,4-7 0,-1-6 102,0-7 1,-8 44 0,1 1 0,0 2 0,-1 1 0,11-46 17,-8 10 0,-5 11 0,-8 10 0,3 11 131,-3 10 1,-5 10 0,-8 15 0,-8 14 258,-4 14 1,-3 17 0,-1 25 0,-1 10 154,-6 11 1,5 13-1,11-40 1,-1-1 0,-12 44 101,-3-1 1,7-8 0,-1 1 0,7-3-160,0-5 1,7-3 0,1-5-1,2-5-227,0-8 1,1-8-1,7-7 1,0-8-591,0-5 0,-3-13 218,-5-6 0,6-14 0,-6-11 0,8-8 98,8-5 1,-6-13 0,9-2-1,-1-14 21,5-7 0,6-5 1,2-8-1,1-10 76,-13 41 0,1 0 1,3-6-1,1-1 1,-1 2-1,1 0 1,-3-2-1,-1 1-9,-2 0 1,-2 1 0,2 3 0,-1 2 0,-2-36 0,-2 10 82,-2 11 0,-3 9 79,0 17 1,-10 20 0,-8 28-1,-8 29 168,-5 25 0,-3 19 0,20-34 0,0 2 0,-2 3 0,1 0 114,1 3 1,0 0 0,1 0 0,0-1 0,1 0 0,1-1-1,-1-3 1,0-1 183,-11 45 1,8 2 0,2-13-1,0 0-283,0-8 0,5 6 0,-5-21 0,1-8-125,-1-10 1,5-3-491,-7-10 0,9-13 1,-1-18 3,4-13 1,3-18 0,0-7-1,3-9 49,4-7 1,6-5 0,10-11-1,1-2 183,-1-6 1,3-4 0,-11 35 0,1-1 0,2-1 0,2 0 58,2-1 1,0-1-1,-2-4 1,-1-1-1,-1 3 1,0 0-1,-2 0 1,-1 1-44,-4 1 0,-2 1 0,12-35 1,-13 8-1,-3 10 24,-2 12 1,-3 4 0,-3 22 281,-5 9 0,-5 20 0,-12 26 0,-4 20 133,-2 21 0,-10 23 0,21-35 0,1 1 1,-1 3-1,-1 1-36,2 2 0,-1 0 1,0 0-1,-1-1 0,4-2 1,1-2-1,0 0 0,1 0 111,2-3 1,0 0-1,-2 1 1,2-1 0,-3 38-1,-2-7-230,3-2 1,-6-21 0,8-3 0,0-15-425,5-13 278,-5-5 0,11-24 1,-6-12-1,8-16-521,8-12 0,2-17 0,11-6 1,-1-7 221,6-1 0,5-11 0,0-8 0,-12 41 1,1-1 121,1-2 1,2-1-1,0-4 1,0-1-1,0 2 1,0 0-1,0-2 1,-2-1-1,0-1 1,0 0-71,-1-1 0,-2 1 0,0-37 1,0 15 133,-5 21 0,-10 7 0,2 21 0,-10 6 281,-11 6 0,-7 25 0,-5 25 0,-6 23 135,-2 18 1,-10 13-1,19-37 1,0 2 0,1 1-1,3 1 43,2 1 0,0 0 1,0-4-1,1 0 1,4 1-1,1 0 0,-13 43 86,2-8 1,3 3 0,0-11 0,2-4-113,5-9 1,4-10 0,6-15-462,-1-8 0,-4-8 1,6-10-257,-3-13 1,1-21-1,7-20 1,0-10-36,0-11 0,7-5 1,4-6-1,2-4 186,5-8 0,10-5 0,-11 42 0,0 0 0,-1-1 1,1 0 91,0-1 0,0 0 0,2-4 0,0-1 0,-3 5 1,-1 0-1,14-46-31,-4 9 1,-12 12 0,-5 21-1,-5 15 223,-3 11 1,-6 23-1,-6 20 270,-12 29 1,-14 36 0,18-32 0,1 2 0,-2 2 0,1 2 16,0 0 0,1 2 1,-2 6-1,1 0 0,3-6 1,0-1-1,1-2 1,1 0 65,2-4 1,1 0 0,-17 46-1,16-17 1,-2-4-143,-1-1 0,3-17 0,-2-9 1,7-14-1242,6-7 658,-9-13 0,9-13 1,-6-18-1,8-8 54,8-5 1,5-13 0,7 0 0,1-12-101,2-11 0,-5 0 1,16-18-1,-3-3 228,0-2 1,-15 40-1,-1-1 1,-3 0-1,-1-1 1,1 1-1,-1 1 1,0 1-1,-1 0-110,5-41 1,-5 23-1,-10 8 310,0 15 0,-2 13 1,-6 15 73,-7 9 1,-6 17 0,-5 16 0,-5 18 116,-7 15 0,1 21 0,-1 10 0,18-41 0,1 0 183,1 0 0,0 0 1,-3-1-1,1 0 0,-11 42 1,2-5 43,4-8 1,9-4 0,1-6 0,-1-6-360,3-6 0,-5-9 1,11-7-33,1-8 1,4-13 0,-1-5-453,-5-3 0,6-20 0,-6-16 0,8-8-50,8-7 1,-3-5 0,11-9 0,2-6 117,2-6 1,3-11 0,3-4 0,3-6 136,-14 41 0,1-1 0,3-2 0,0 2 1,12-45-1,-5 2-42,-8 6 1,0 8-1,-10 15 1,-3 11 126,-2 9 0,-6 16 0,-5 19 27,-7 12 1,-14 16 0,-4 33-1,-1 8 744,1 5 0,-6 13 0,8 5 1,3 2-8,2-2 1,5-2-1,3-11 1,5 0-319,3-5 0,2-12 1,8-1-1,0-8-180,0-7 0,0-13-534,0-11 0,0-12 0,0-6 26,0-18 0,0-12 1,0-13-1,0-3-9,0-6 0,8-4 1,2-11-1,3 1 55,5-1 0,0-7 1,-2-1-1,-6 6 69,1 8 0,-9 7 0,6 13 0,-6 6 148,-2 7 1,-2 15 0,-6 14 339,-7 14 1,-14 17-1,-4 25 1,-1 8 209,1 5 0,-1 2 1,6 1-1,-3-3-96,3-5 0,9-5 0,4-11 0,0-2 161,2-5 0,-5 2-557,10-10 1,0-8-174,8-7 1,0-22 0,3-1 0,2-14-78,3-10 1,10 3 0,-3-11-1,6-2-27,2-3 1,0-5 0,0-3 0,1-2-55,-1 3 1,-3-6 0,-2 5 0,-5 9 134,-2 9 0,-4 8 318,-7 3 1,0 13-1,-2 10-73,-6 13 1,3-1 0,-8 4 500,3 2 0,-1 0 1,6 0 62,-3-2-536,1-11-96,7 5 1,10-25-14,6-1 1,2-10 0,0 11 0,-3-6-74,3-2 0,3 0 0,2 0 0,0-1 32,0 1 1,-2 0 0,-3 0 0,-2 0-20,2-1 0,2 1 181,3 0-64,1 0 1,-1 7 0,-2 1-1,-3-1-4,-3 3 1,-2 1 0,5 6 0,-5-4 33,-3-3 0,8 5 1,-2-7-29,4-3 0,-4 5 33,-1-2 1,1 9 29,7-1 0,-8 4 0,-2 6-38,-2 4 0,4-1 0,-5 9 54,3 3 1,0 3-1,5-1 1,-5-2-11,-2-2 0,7-8 0,-3 4-81,6-1 0,2 4 1,0-7-12,0-3 1,0 5-1,1-2 11,-1-3 0,-8 6 1,1-1-32,2 3 0,-5 2 0,0 9 0,0-4 5,-1-4 1,-6 4 0,4-7 0,-2 3 16,-1-1 0,4-7-27,-4 7-424,-4-9 0,5 1 315,-16-14 1,3-6 0,-8-11 0,0 1 33,0 0 1,-2 0-1,-8 0 1,-1-1 81,1 1 1,0-5 0,0 2 0,-1 5 27,1 1 0,0 7 0,0 0 0,0 0-46,-1 0 1,1 8 284,0-3 1,0 8 6,0 8 0,10 5 1,5 10 79,5 0 1,3-7-1,3-1-200,5 3 1,5 0 0,10-2-1,0-6-111,0 0 1,0-7 0,1 5 0,-1-6-76,0-2 1,0 0 0,0 0 0,1 0-83,-1 0 1,8 0 0,0 0 0,-3-2 23,-2-6 1,-11 3-1,1-8-161,2 3 185,-8-8 0,1 12 1,-14-6 78,-5 1 0,3 4 0,-10 4 1,-3-2 20,-3-3 1,-5-7 0,-2 4 0,-3 1-16,2 0 1,4-1 0,1 6-1,1-3 8,0 3 1,0 3 24,0 2 0,2 2 0,6 6 154,7 7 0,5 6 0,6 2-100,5 1 0,4-1 0,12-3 0,-1-2-10,0-2 0,0-11 0,0 3 0,1-6-65,-1-2 1,0 0 0,3 0-58,5 0 1,0-10-1,2-3 1,-9-2-78,-4-1 1,-7 3 0,0-5 0,-3 3-7,-5-3 0,-2 5 1,-3-3-1,-3 1 64,-4 2 0,-4 0 0,-9 8 0,-1-3 38,-5 3 0,-5 2 1,3 3-1,-6 0 152,-2 0 0,5 0 0,-5 0 0,3 0-13,4 0 1,-4 3 0,2 2 0,3 3-21,2-3 0,5 0 0,3 0 0,5 6 86,3 2 0,2 2 1,8 8-51,0 1 1,3-1 0,5 0 0,7 0-81,6 0 1,2-7 0,3-1 0,2 1-26,3-3 0,2 5 1,-4-11-1,4-1-26,3-4 0,-5-2 1,8 0-1,0 0 22,-3 0 1,-3 0 0,-9 0-1,-1-2-194,0-6 0,0 3 86,0-11 0,-7 9 1,-3-9-78,-3-2 1,-5-3 0,-12-2 67,-9 0 0,-12 0 0,-3 0 0,0-1 24,-3 1 1,6 8-1,-11 2 1,-2 2 92,-3 6 0,0 3 0,3 2 31,2 0 0,3 0 0,-5 2 0,5 6 82,2 7 1,6 6 0,13 5 0,7 2 87,5 3 1,3 0 0,3-8-1,2 3-113,3 5 1,17-5-1,-1 5 1,4-8-20,6-7 1,-1 2 0,8-8 0,-2 0-90,2 0 1,-5-2-1,3-8 1,0 0-82,-3 0 1,5-8-1,-10-2 1,-3-3-26,-2-5 1,-10-2 0,-3-6 0,-3-3-23,-5-1 0,-2-4 0,-3 3 0,-3-5 0,-5 0 1,-5-5 0,-10 10 0,-3 0 25,-5-3 0,3 16 0,-11-5 0,1 5 94,2 5 1,-8 3 0,5 10-1,-5 0 50,-2 0 0,-1 0 1,4 2-1,1 3-61,4 3 1,2 8-1,-6-6 1,6 3-48,3 5 0,4-5 0,11 0 1,3 0-151,-3-1 0,7-4 194,4 8 1,7-1-10,7 8 0,6-2 0,11-6 1,-1-7 117,0-5 0,0-3 0,0 0 1,1 0-187,-1 0 1,0-3 0,0-5 9,0-7 0,-7-3 0,-3 0 0,-3 2 91,-5-2 1,-2 5 0,-3-2 0,-3-3-8,-4-3 0,-4 6 1,-7 2-1,3 3 56,-3 4 0,-3-4 1,-2 2-1,-3 3 199,-5 3 0,5 2 0,-5 0 0,6 0-163,1 0 1,1 2 0,0 6 0,0 7 0,-1 6 1,1 2-1,3 0 1,2 1-25,2-1 1,8 0-1,-5 0 34,3 1 1,2-9-74,8 0 1,3-7 0,5 5-43,7-3 1,6-2 0,2-8-1,0 0-73,0 0 0,1-8 1,1-2-1,4-3 6,2-5 1,0 5-1,-8-2 1,-2-3-82,-6-3 0,3-2 0,-10 0 96,-3-1 1,-2 1 0,-3 0 76,0 0 0,-3 2 0,-5 6 0,-7 7 22,-6 5 1,-2 3 0,0 0 0,0 0 46,-1 0 1,1 8 0,0 2 0,2 3 116,6 5 1,-6 3 0,8 2 12,0 0 1,3 1 177,10-1-297,0 0 0,3-2 0,4-6-124,9-7 0,-3-5 1,2-6-155,3-5 0,3-5 0,0-10 0,-3 0-56,-3 0 1,-7-1-1,5 1-147,-3 0 0,-2 0 146,-8 0 1,0 7-111,0 1 267,0 10 0,-3-6-253,-5 11 352,-4 11 0,-1 1 0,2 12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9:08:07.022"/>
    </inkml:context>
    <inkml:brush xml:id="br0">
      <inkml:brushProperty name="width" value="0.34286" units="cm"/>
      <inkml:brushProperty name="height" value="0.34286" units="cm"/>
      <inkml:brushProperty name="color" value="#CC0066"/>
    </inkml:brush>
  </inkml:definitions>
  <inkml:trace contextRef="#ctx0" brushRef="#br0">558 1370 7605,'0'-23'26,"0"0"1,0-1 0,-3 1 15,-4 0 1,-6 10-71,-10 5 0,-1 6 0,4 4 15,4 6 1,-2 5 0,10 10 0,1 0 14,-4 1 1,9 1 0,-6 4 0,6 2 18,2-3 1,0-2-1,0-3 1,0 0-14,0 0 1,7-7-1,4-3 1,-1 0-6,0 0 0,8-8 0,-2 2 0,4-4-55,4-3 1,-1-3-1,0-4 2,0-9 1,0-4 0,1-4-1,-1 1 1,0 0 0,-2 0 0,-3-3 46,-3-5 0,-10-2 0,3-6-18,-5 8 1,-3 13 0,-3 2 36,-5-2 1,-5 8-1,-10 2 47,0 6 0,0 4 0,0 6 69,-1 7 1,9-2 0,-1 3 0,1 2-60,2 3 1,0 2-1,8 0 1,-3 0-12,3 0 1,3 1 0,2 1 0,0 4-12,0 2 0,0 0 0,0-8-54,0 0 1,2-2 0,6-3-61,7-3 0,6-10 1,2 3-1,0-5-24,1-3 0,-1 0 0,0-3 0,0-5 26,0-7 0,1-6 0,-4-2 0,-2 0-30,-2 0 0,-8-1 0,4 1 1,-1 0 70,-6 0 1,-3 0 0,-2-1 0,0 1 17,0 0 1,-10 7 0,-5 4 84,-6 1 1,-2 4-1,0 7 1,-1 0-45,1 0 0,0 2 1,0 3-1,2 6 50,6 1 1,-3 4 0,10 10-1,0 2 21,-2 3 0,7 0 0,-4-8 0,4 0-42,3 1 0,0-1 0,3 0 1,2 0-68,2 0 0,9-7 0,-6-3 1,3-3 4,5-5 1,-5-2-1,3-3 1,2 0-61,2 0 0,-4 0 0,-1-3 0,3-4 7,3-9 0,-6-5 1,1-4-1,-1-4-108,-2-2 0,5-2 0,-10 4 1,-3-2 59,-2 3 1,-3 2 63,0 3 0,-11 3 0,-4 4 67,-6 8 0,-2 6 1,0 2 63,0 0 0,-1 10 1,1 6-1,3 4 57,4 3 0,-2 1 0,8-1 0,-1 3-70,1 4 0,2-1 0,8 7 1,0-3-14,0-4 0,0 4 1,0-2-1,0-2-21,0-4 1,8-9-1,2-1 1,3 1-173,5-3 1,-5-3 0,3-10-1,2 0 32,2 0 0,-4 0 0,-1-2 0,1-6-2,-3-8 1,7-4 0,-4-6 0,2-2 29,-3-3 1,3-11 0,-10 4 0,0-4 20,2 4 0,-7 2 0,5 7 0,-6-2 28,-2 3 1,-10 2-1,-6 6 40,-4 4 1,4 6 0,1 10 0,-3 0-22,-3 0 1,-2 2 0,0 3 176,-1 3 0,9 10 0,2-2 0,3 4-65,5 4 1,-6-1-1,4 0 1,1 0-97,4 0 1,2 3-1,0 3-50,0 1 1,8 1 0,2-10-1,0-3 22,1-2 0,7-9 0,-3 6 0,6-2-3,2-6 1,-8 0 0,1 0 0,2 3-97,2-3 0,4-5 1,-1-8-1,0-7 3,0-6 0,-2-2 0,-3 0 0,-3-1 57,4 1 0,-9-8 0,0 0 0,-2 3-11,0 2 1,-1 11 0,-7-1 49,0-2 1,-10 0 0,-5 3 26,-6 7 0,-2 5 1,0 3-1,-1 0 80,1 0 0,8 3 0,-1 5 1,-2 7 1,-3 6 1,1 2 0,2 0-1,5 0-32,3 1 0,-6 7 1,8-1-1,3-1 15,3-3 1,2-3 0,0 0-92,0 0 1,2-2-1,6-3 0,7-3 1,6-2 0,2 3-9,0-8 1,1-6-1,-1-2-142,0 0 1,0-10-1,-2-6 1,-3-4-14,-3-4 1,-2 1 0,3 0-22,-8 0 1,2 0 134,-2-1 0,-11 12 0,-12 4 2,-6 5 1,-2 3-1,0 0 1,-1 0 194,1 0 0,2 11 0,3 1 0,3 4 62,-3-1 0,5-7 0,-2 8-41,-4 2 1,9 2-73,2 3 1,6 1-99,2-1 0,0 0 1,0 0-56,10-10 0,-5-2 35,11-11 0,-8 0-1,7 0 17,-10 0 0,8 0 32,-5 0 1,-3 0-12,10 0 0,-9 2 50,1 6 0,-2-3 31,3 10 1,-5-7-57,5 8 1,-3-11-1,0 5 45,3 0-103,-1-7 0,-4 7-3,5-10 0,-6 11-3,6 4 0,-5-2 26,-3 3 0,0-9 1,2 6 32,6-3-22,-6-2 1,11-8 35,-5 0 0,-3 0-22,11 0 0,-9 0 7,9 0 0,-8 0 25,7 0 0,-7 0-27,7 0 1,-7 0-14,8 0-26,-11 0 1,13-2 13,-11-6 1,4 5-16,-3-4 1,-3 4 4,10 3 1,-7-8 16,7 1 1,-7-1 56,8 8-4,-11 0-16,15 0-9,-7 0 1,3 0-27,-1 0 1,-7 0 34,7 0-22,1 0 0,-1 0 70,1 0-41,-11 0-79,16 0 1,-16-3 24,10-5 0,-7 3 25,7-10 4,-9 10 1,12-8-26,-11 5 0,9 3 18,-8-11 0,2 11 5,-2-2 0,-6 1 71,6-1-96,5 4 0,-8-10-12,11 5 0,-9 6 1,6-8 21,-3-1-24,-2 9 0,-5-9 0,2 9 3,3-6 23,-1 5 0,1-9-15,0 4 1,2 3 2,-2-11-8,-6 11 0,11-13-2,-5 10 1,-5-2-1,7 5-19,0-3 1,-7-2 17,5 2 1,-6 3-1,1-8-3,5 3 0,-6-8 12,6 2 1,-3 6 0,0-1-1,3 1 0,0 5 0,-6-8-1,6 3 1,-3-6-1,11 9-2,-11-12 0,5 14 2,-10-10 0,0 7 0,3-5 50,4 3 1,-4 0-39,5 2 1,-6 3-1,1-8 6,5 2 1,-6-7-34,6 3 1,-3 2 3,3-2 0,-6 7 1,6-8 1,-5 9 5,-3-9 1,7 8 1,1-7 0,0 7 0,-8-7 0,0 7 0,2-5 4,6 3 0,-5 0 36,5 2 1,-6 3-7,-2-11 1,8 8-35,0-7 1,-1 7 1,-7-7 1,0 7 0,0-7-6,0-4 0,0 7-4,0-4 0,0 1 2,0-9 1,0 1 4,0 0 0,0 8 0,0-1 0,8 8 0,0-7 0,0-1 0,-8-7 0,0 0 0,0 0 0,0 7 0,0 1 0,0 7 0,0-7 0,0-1 0,-3-5 0,-2 3 0,-3 3 0,0 7 0,8-7 0,0 7 0,0-7 0,-2 2 0,-3-5 6,-3 2 1,0 8-1,8-7 43,0-3 1,-2 5 23,-6-3 1,5 1-48,-5-8 0,6 7 1,-1 3 3,-4 3 0,4 0 1,-5 2-6,6-7 1,-1 2-16,-5-3 1,6 1 9,-6-8 1,-2 7 8,2 1 0,-2 2 1,5-5-16,-3 2 1,0 8 0,5-4 0,-2-1 15,-2 0 1,-4 5-16,4-7 1,4 7-1,-7-5-25,-1 3 0,1-1 0,-8 6 9,2-3 0,9-2 1,-9 2 1,3 3-9,-2-10 1,-3 7 0,8-5 14,-3 3 1,5 2 0,-5 5 14,3-4 0,-8 2-11,2-11 0,3 11 26,-2-3 1,7 6-1,-5-1 122,3-5-97,-8 6 1,5-9-29,-10 11 1,7-7-19,1-1 0,7 0 0,-5 6-55,3-6 0,0 5 30,2-4 19,-5 4 1,-3 3 22,1 0 0,10-3-13,-3-4 0,3 4-22,-3-5 0,3 6-6,-10 2 1,7-3 1,-8-5 1,1 6 0,-8-8 5,-1 10 0,9 0 0,-1 0 0,9 0 42,-9 0 0,9 0-25,-9 0 1,1 0-9,-9 0 0,9 0 11,-1 0 1,9 0-14,-9 0 1,3 2-1,-5 3 48,3 3 1,7 0-35,-7-8 1,7 0 0,-5 2 25,3 6 1,-8-5-30,2 4 1,3-4-19,-2-3 0,7 8 12,-7-1 1,7 1 0,-8-8-4,-2 0 1,5 0 3,-2 0 1,7 8-12,-7 0 1,7-1-1,-7-7-3,-4 0 0,7 8 11,-4 0 0,8 0 53,-7-8 0,-1 2-5,-7 6 1,8-5-2,-1 4 1,1 4-37,-8-4 0,7 1 0,3-5 21,3 4 0,-8-4 21,2 5 1,3-3-38,-2 3 0,2-3 1,-5 8-20,3-3 0,7 0 14,-8-2 1,9-3-6,-9 11 0,3-9 1,-5 6 49,3-2 0,7 7-32,-7-3 1,9-2 0,-4 0-1,0-3 0,5 8-2,-11-2 1,8 2 0,-5 0-5,3-3 0,0-2 0,5 5 10,-3-2 1,0-9 0,6 6-1,-4 0 25,-1 0 1,-1-5-43,8 7 0,-8 1-53,1 7 0,-4-2 0,6-3 37,-3-3 0,1 1 1,4 4-1,-2-2 6,-3-2 1,0-8 0,8 7 25,0 3 0,0-5 1,0 2-11,0 3 0,-7-5 0,-1 3-27,3 2 1,2-5 0,3 2 22,0 3 0,0-5 1,0 3 0,0 2 1,0-5 0,0 2-12,0 3 0,-8-5 0,1 3 3,2 2 0,2-6 0,3 4 18,0 2 1,0-5-1,0 2 5,0 3 0,0-5 1,0 3 1,0 2 0,8 2-17,-1 4 1,4-4 0,-6-2-22,3-2 1,-1-1 0,-4 6-21,5-6 0,-6 6 14,6-5 1,2-4 0,-2 4-2,-3 2 1,6-5 0,-1 0-2,3-3 0,-6 5 0,6-4 0,0-1 3,0 0 0,-5 6 0,5-6 0,0 1 1,0-1 0,-6 5 0,6-4 0,0-1 1,0 0 0,-5 8-10,7-2 1,-7 2-1,5 0-26,-3-3 1,6-7 0,-6 8 29,3 2 1,-8-5 0,5-1-1,-2 1-10,0 0 0,10-5 20,-3 7 1,6-2 0,0 5-1,-3-5-3,-3-2 1,1 4 0,7-5 2,0 3 1,-8 0 0,1 3 0,2-6-5,3 0 1,-6-5-1,1 8 1,2-2 0,2-6 0,3 5 0,1 0-70,-1 3 0,-8-8 0,1 3-109,2-5 1,2-3 0,4-3-383,-1-5 1,-2 3 0,-3-10-377,-3-3 1,-10 5 0,3-3-136,-5-2 1071,-3 8 0,0-11 0,0 9 0</inkml:trace>
  <inkml:trace contextRef="#ctx0" brushRef="#br0" timeOffset="2967">1951 1184 7581,'12'11'64,"-1"-6"0,-11 10 0,-3 6 0,-5 5 0,-7 7 0,-6 3 1,-2 6 402,0 1 0,-11 1 0,-4-3 0,-4-2-289,4 2 1,-4-7-1,12-1 1,1-2-45,3 0 1,3-2-1,3-11 1,2-5-135,2-3 1,8 5-309,-7-7 235,10 0 0,-3-11-19,16-4 1,2 1-1,8-9 1,-2-3-63,2-3 1,5-5 0,5-4 0,3-7 24,-3 1 0,6-8 0,-3 8 1,-3-2-51,-2-1 0,-10 11 156,-1-3 1,-12 15 0,-3 11 228,-13 10 1,-11 11-1,-6 17 1,-9 11 43,-5 8 0,-10 2 0,0-8 0,2 1-11,3-1 1,10 0 0,1-2 0,-1-5-94,3-8 0,2-5 0,11-6-262,0-4-39,10-6 0,3-12 169,10-6 0,8-5 0,2-10 1,3-3-90,5-5 0,5-3 0,5-7 0,6 0-120,2-8 1,3 0 0,7-10 0,1-1-92,-1 1 1,0-3-1,1-7 1,-3 1 185,-6 7 0,-7 14 0,-13 16 1,-5 5-141,-2 3 0,-6 13 479,-13 10 1,-8 21 0,-17 22 0,-13 14 71,-14 13 1,28-29 0,0 0 0,0-2 0,-1 0 0,-29 35 46,-2-1 1,7-12-1,3-1 1,5-6-204,3-10 0,10 0 0,5-13 0,5-3-105,3-2 1,7-13 0,3-3-686,3 0 397,2-7 0,26-19 137,5-15 1,8-7 0,0 7-1,8-8 12,5-5 1,5-10 0,5-5 0,5-3-121,1-3 0,-27 26 0,1-1 1,25-33-1,0-4-104,-5-3 0,-5-3 0,-5 14 0,-5 10-150,-8 7 0,-8 16 569,-7 5 1,-9 18 0,-17 16-1,-13 20 158,-13 21 1,-16 20 0,-5 16 0,-2 0-116,27-40 0,0 0 1,0-1-1,-1-1 1,-31 32-1,4-3 110,4-5 0,1-5 1,9-11-1,2 0-153,6 1 0,4-11 0,11-5-263,0-5 43,-1-3 1,14-13 33,10-10 1,10-18-1,16-15 1,3-3-24,1-6 1,12-4 0,-4-8 0,9-8-41,7-5 0,-5-3 0,8-2 0,-3-3-70,0-2 1,-2-8-1,-14 10 1,-7 10 60,-5 16 0,-13 13 1,-3 13 133,1 0 0,-22 13 1,-4 15-1,-21 23 177,-16 24 1,18-14 0,-2 4-1,-4 2 1,-2 2 0,-1 0-1,1 1 35,-1 2 1,1 0 0,4-5 0,1-1 0,-2-2 0,1-2 0,2-1-1,2-1 117,-28 33 0,3 2 0,10-18 1,0-2-168,5-3 1,13-13-1,0-5 1,8-5 434,7-3-1003,-4-10 0,20-6 0,0-17 1,15-11 193,14-7 1,7-21 0,7 3 0,1-6 31,3-5 0,-3-2 0,17-11 0,4 1 80,2-1 1,-32 31 0,0-2 0,0-2 0,-1-1 0,0-4 0,-1 0-44,-2-2 0,0 0 1,3-1-1,-1 1 0,-3 4 1,0 2-1,-2 1 1,0 1-127,19-36 1,-11 16-1,-16 11 192,-4 10 1,-11 20 0,-20 23 376,-16 19 0,-21 33 1,-10 24-1,28-34 1,-1 2-109,-4 4 1,0 0-1,4-7 1,1 0-1,-3 1 1,1-1-1,-26 35 154,6-9 0,2 3 1,7-15-1,3 0-106,6 0 0,4-6 0,11-12 0,0-8-30,-1-5 1,12-11-517,4 1 1,8-11 0,10 0 176,13-10 1,3-16 0,13-10 0,5 0-54,7-2 0,1-11 0,10-13 1,2 0 94,3 1 1,3-11 0,0-3 0,-36 31 0,-1-2 50,-2 0 1,-1-1 0,3-2 0,-1 1 0,19-32 0,-7 8-61,-10 10 0,-19 19 1,-7 7 122,-5 5 1,-6 5 0,-7 8 0,-13 13 163,-14 13 0,-24 31 0,-14 15 0,33-21 0,-1 2 29,-5 5 0,0 0 1,4-7-1,1-1 0,3 3 1,2 0-1,-31 27 26,7-3 0,5-7 0,11-3 1,-1-5-82,1-2 0,10-11 0,7-5 0,9-6-168,4-1 1,11-9-76,-3 0 0,8-12 0,11-3 1,9-15-103,9-14 0,20-7 1,-3-10-1,6-3 38,4-5 0,4-8 0,-26 24 0,1-2 0,0-1 0,0 0 55,0 0 0,-1-1 1,1-6-1,0-2 1,0 4-1,0-1 1,-2 1-1,-2 0-83,-3 1 0,-2 2 1,26-37-1,-24 16 1,-5 7-32,-4 10 0,-17 19 0,-2 5 228,-13 12 1,-31 32 0,-17 23-1,21-11 1,0 4 264,-5 6 0,-1 4 0,-3 9 0,0 1 0,1-1 0,1-1 0,3-2 0,0 0-70,3-4 1,0 0-1,2-1 1,0-1-1,5-7 1,1-2 0,-29 34 127,8-8 0,5 1 0,5-14 1,8-7-267,13-10 0,2-8 0,11-6-302,-3-4 1,11-6-1,-1-15 135,8-11 0,21-2 0,0-20 1,7-4-15,9-1 1,4-14 0,6-5 0,4-8 10,4-7 1,-30 37 0,2 0 0,2-5 0,1 0 0,0 0 0,0-1 2,0-1 0,-1-1 0,-2-4 1,-2-2-1,0 4 0,0 0 0,-2 2 1,0 0-64,-1 4 0,-2 1 0,14-35 0,-11 19 0,-10 13-42,-10 12 1,-8 19 0,-11 9 381,-12 12 0,-13 27 0,-21 24 0,-10 15 54,30-30 0,0 1 0,-4 4 1,2 2-1,2-2 0,1 1 0,0-4 1,0 0 14,2-3 0,1 0 0,1-2 0,0-1 0,-35 32 1,5-3-79,8-5 0,5-5 0,5-13 1,5-6-132,8-7 0,13-5 10,3-3 1,12-12-136,3-11 0,10-18 1,16-16-1,5-2-270,8-5 0,5-6 0,2-7 0,3-5 69,5-1 0,-5-14 1,8 1-1,-6-4 88,-4-3 0,-6 5 0,-18 16 0,-2 10 5,-6 8 1,4 12 119,-12-2 0,-9 16 1,-14 12-1,-7 16 378,-8 18 0,-15 16 0,-16 12 0,-3 11-76,3 2 0,26-36 1,0 0-1,-28 34 0,4-3-46,9-5 0,-6 2 0,16-10 0,2-5 3,3-8 1,5 1 0,10-11 0,6-3-143,7-2 1,-2-11-53,2 1 1,3-14 0,13-2-214,7-13 0,14-10 0,4-8 0,3-10 22,6-11 0,1-7 1,4-10-1,-1-1-40,1 0 1,-1-15 0,-2 0 0,-5 5 61,-9 5 0,-4 16 1,-5 5-1,-6 7 65,-7 9 1,-5 12-1,-6 13 116,-5 3 0,-23 15 0,-18 21 0,-5 18 159,-2 15 0,-9 16 1,34-36-1,0 2 0,-2-1 1,-1 0 113,-1-1 0,1 1 0,1 2 1,1-1-1,-25 34 0,11-6 21,2-2 0,3 3 0,5-16 1,10-2-75,8-3-194,13-13 0,-6-3 0,11-9 413,0-1-928,0-10 348,11-3 1,2-20 0,12-6 0,4-7-142,2-8 0,10-5 0,-2-13 0,4-5-42,4-8 0,-1-13 1,1-2 136,-1 2 1,-10 3-1,-5 5 1,-5 5 0,-5 8-13,-6 5 0,-5 13 1,-10 5 129,0 5 0,-12 5 0,-9 6 36,-7 7 0,-6 18 0,3 11 1,-8 10 687,-4 5 1,-4 11-1,1 7-343,-1-3 1,11 1 0,3-1-1,2 4 1,2-4 465,9-2-627,-4-2 0,19 7 0,-8 0-124,3-3 0,2-9 0,8-6 0,0-3-98,0-4 0,8-11 0,2-5-113,3-3 1,3-2 0,7-11 0,3-5-498,5-7 461,-5-16 0,10 0 0,-8-13-56,3-5 0,0-2 0,-8 4 0,0 1-269,1-1 371,-12 11-30,-1 3 10,-11 9 181,0 12 1,-3-6 0,-2 12 0,-5 9 205,-3 10 0,-10 10 0,-11 11 0,1 12-79,-1 13 0,3 8 0,8 0 0,0-2 387,-1-3 0,4-3 0,2 6 0,5-6-237,3-2 1,2-3-1,8-10 1,0-6-243,0-7 0,0-5 1,2-5-1,6-6-233,8-7 0,4 2 1,3-2-1,3-3 54,5-2 1,-2-14 0,9-4 0,3-6-155,3-2 0,-5-3 0,0-5 0,-1-5-1000,-2 0 901,8-8 137,-18 8 0,5-10-410,-15-1 0,-4 9 683,-4-1 0,5-10 0,10-10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9:08:22.416"/>
    </inkml:context>
    <inkml:brush xml:id="br0">
      <inkml:brushProperty name="width" value="0.34286" units="cm"/>
      <inkml:brushProperty name="height" value="0.34286" units="cm"/>
      <inkml:brushProperty name="color" value="#CC0066"/>
    </inkml:brush>
  </inkml:definitions>
  <inkml:trace contextRef="#ctx0" brushRef="#br0">1486 1880 7977,'-13'0'-529,"0"0"0,8-2 1071,-3-6 3,1 5 254,7-7 1,2 2-694,6 1 0,-3-1 108,11 8-122,-11 0 0,8-3-25,-6-4 0,-1 4-76,9-5 0,-7-2 96,7 2-125,-10 1 1,6 4 39,-11-5 102,10 6 35,-7-9 1,15 9 1,-11-6-65,1 5-98,2-7-10,-7 10 1,10 0-2,-5 0 26,-6 0 1,11-2 5,-5-6 0,-3 5-2,10-5 0,-7 3-23,8-2 0,-11 1 19,3-9 0,2 7 0,0-5-3,3 3 0,-5-8-80,7 2 0,-10 4 24,3-4 0,-3 11 61,3-3-57,-5 6 29,7 2 1,-13 7 0,-2 4 30,-2 2 1,-12 2 0,7 8 0,-4 0 6,1 1 0,7-9 0,-8 1 7,-2 2 0,-2 2 1,-3 4 5,-1-1 1,9-8-4,-1 1-17,11-11 27,-5 5 22,10-10 0,18-2-52,5-6 1,-2 3 0,-8-11-1,0 1-8,-1 2 1,-4-5-1,5 7 1,0-1-16,0-6 0,-8 5 0,5-3 8,1-2 0,-6-3 25,10-2-7,-10 10 59,6 3-16,-11 10 0,2-8-30,6 1 1,-5-4 6,4 4 0,-1 4-23,1-5 0,-4 3 23,5-3 53,-6 6 1,1-9-57,5 11 10,-6-10 0,11 5 22,-5-10-29,-6 9 0,9-7 0,-9 8 45,6-2-54,-5-1 1,9 0-7,-4 0 1,-5-2 17,4 2 0,-4 3 3,-3-10 1,8 7 37,0-8 0,-1 9 3,-7-9 1,3 11-1,2-5-18,3-1 0,-1 6-23,-7-10 0,8 7 11,0-7 0,0 7 55,-8-8-25,10 11 1,-7-8-32,4 6 0,-2 4 14,3-5 0,-5 3-176,5-3 95,-6-4 24,8-12 28,-7 1 1,10 0-6,-5 0 0,-6 7-12,6 1 0,-5 7 27,-3-7 1,0-1-13,0-7 0,0 7 105,0 1-114,0-1-30,0 4 13,0-9 1,0 16 1,0-11 1,0 9 12,0-9 0,0 8 50,0-7 1,0 7 6,0-7 1,0 7-54,0-8 1,0 9 46,0-9 94,0 11-112,0-5-39,0-1 1,0 6-1,-3-8 6,-5 3 11,6 2 0,-9 6 22,11-6 0,0 3 15,0-11 0,-7 9-32,-1-9 27,0 11-9,8-16-26,0 19 0,-2-16 1,-4 7-3,-1-1 1,-1 4-24,8-8 1,-3 9 10,-4-9 1,4 8 12,-5-7-6,6 10 0,-1-13-5,-5 10 0,6-2-5,-6 2 9,5 5-7,-7-17 1,8 15-1,-9-8 12,1 2 1,7 1 0,-7 5 1,0-3 0,7-2-2,-5 2 0,-2 3 6,2-11 1,-2 11-1,5-5 38,-3 0 1,-2 7-41,2-5 1,3-2-23,-11 2 1,9-2 9,-9 2 1,9 6 0,-6-9 10,2 1 0,1 7 17,2-4 1,6 2-35,-6-3 1,-5 5 1,3-10-11,-6 6 10,-4 4 0,9-10 0,-7 8 5,3-3 0,7-2-2,-7 2 0,7 6 1,-8-6 0,9 5 31,-9 3 0,11-2 19,-3-6-9,-5 5 1,8-7 0,-8 8 68,3-6 9,-8 5-75,5-7 0,-8 7-44,6-4 0,2 4-19,5-5 0,3 6 21,-10 2 0,7 0 0,-5-3 26,3-5 1,-1 6-17,4-6 0,2 5 3,-11 3 1,8 0 0,-5-2-2,3-6 0,0 6 24,2-6 1,3 5 141,-11 3-144,1 0 1,-6-2-40,6-6 1,-6 5-9,6-4 1,2 4-85,-3 3 0,9 0-27,-9 0-8,11 0 1,-8 0-463,5 0 148,6 0-26,-8 0 282,20 10 0,-5-7 0,10 5 47,4-6 1,1-2-1,3 0 62,1 0 1,-1 0 0,0 3-1,0 2 50,0 3 1,1-1 0,-1-7 0,0 0-18,0 0 0,0 8 1,1 0-1,-4 0 35,-4 2 1,4-7 0,-4 4-11,5-4 1,2-1 0,0 4 24,0 1 0,0 1 45,1-8 1,-1 0 24,0 0 1,-8 0-2,1 0 195,-11 0-219,5 0 1,-12-8-1,-3-2-26,-3-3 0,-2 5 1,2-4-11,-8 1 0,3-4 0,-2 7 27,-3 3 1,5-5 0,-2 2 21,-3 3 1,5 2-1,-3 3 55,-2 0 0,-2-3-48,-4-4 1,1 4 0,2-7 24,6 0 1,-6 7-41,6-5 0,2 6 0,0-1 22,3-5 0,-8 6-34,2-6 1,3 5-1,-2 3-8,-3 0 0,5 0 0,-3 0 34,-2 0 0,6 0 20,-4 0-98,1 0 36,-9 0 9,1 0 1,0 0-22,0 0 1,7 0 13,1 0 1,-1 0 1,-7 0 0,8 0 11,-1 0 0,8 0 19,-7 0 1,-1 0-16,-7 0 0,8 0-57,-1 0 1,9 0-3,-9 0 1,8 0 3,-7 0 1,7 0 5,-7 0 1,7 3-4,-8 5 1,9-6 12,-9 6 1,9-3-6,-9 3 0,8-5 0,-5 7-2,3 0 0,0-7-1,2 4 0,3-1-3,-11 1 0,9-4 0,-6 7 1,3 1 1,-1-9-15,3 6 0,-4 2 0,-12-2 1,9 2-10,-1-2 0,4-3 0,-7 8 7,4-3 0,7 6 18,-7-8 0,7 7-8,-7-7 1,7 7-16,-8-7 0,9 7-64,-9-7 1,8 8-1,-4-6-236,1 3 46,-7-8 54,16 16 117,-9-19 1,14 9 0,2-14-22,3-5 0,10 6 0,-3-9 45,6 1 0,2 0 0,-2-8 1,-3 5-28,-3 2 1,-2-7-1,5 6 1,-2-4 13,2 1 0,-5 2 0,2-5 0,1 2-33,-4-2 1,9 5 0,-8-2 0,2-1 57,1 3 1,-1 0-1,9 8 78,-1-2 1,-8-9 23,1 8 521,-11 1-400,5 7-16,-30 0 1,4 0 0,-15 2 8,5 6 1,3-3 0,0 8-60,0-3 1,7 1 0,1-6-40,-3 3 0,5-1 1,0-4-1,0 2-21,0 3 0,5-1 0,-7-4-26,-3 5 1,0-3-1,0 8-65,2-3 0,1 8 54,-8-2 0,2-3 28,6 2 1,-6-10 25,5 3 0,4 2 0,-1 1-22,2 1 1,-4-4 0,5 5-1,-1 0 31,1 0 0,0-5 1,2 7 36,-8 3 0,6-5-5,2 3 0,-2-9-35,2 9 0,-7-9-45,7 9 1,-2-3 4,2 2 0,3 3 1,-8-7-6,3 2 0,2-6-4,8 9 1,-3-11 0,-2 5 1,-3 1 1,1-6-11,7 10 0,-8 1 16,0 7 1,1-8 4,7 1 1,-8-8-16,0 7 0,0 1 18,8 7 1,-7 0-10,-1 0 1,0 0 0,6-2-3,-6-6 0,5-2 0,-5-5 16,6 8 1,2-4-11,0 4 0,0-1-6,0 9 0,-3-9 0,-2 1-7,-3 2 0,1 2 10,7 3 0,0 1-17,0-1 0,0 0 0,0 0-32,0 0 1,0 1-1,0-1-16,0 0 0,0-7 1,0-1 41,0 3 0,0-5-39,0 2-224,0-9-1749,0 4 1695,10-10 1,-7-10 0,4-6 111,-4-4 1,5-4-1,2 1 125,3 0 0,-8 0 0,5-1 0,-2 1 48,0 0 0,0 0 0,-8 0 0,0-1 4,0 1 0,7 0 1,1 0-115,-3 0 1,-2 7 199,-3 1 584,-11 9-366,9-4 1,-8 13-1,7 2 4,-5 3 1,6 10 0,-6-3-66,5 6 1,3 2 0,0 0 9,0 0 0,0-7 0,0-1-63,0 3 0,-2 3-156,-6 2 0,5 0 1,-4 1 42,4-1 0,3-8 0,0 1 63,0 2 0,0-5 79,0 2 1,0-7-100,0 7-20,0-9-1,0 14 1,0-15-114,0 11 0,0-8 213,0 7-55,0 1 0,3-1-69,4 1 0,-4-9 18,5 9 1,2-9 82,-2 9 0,0-8-37,-8 7 1,7-7 55,1 7 1,2-2-61,-2 3 1,-3-3-51,11-6-25,-11-4 0,13 10-36,-10-5 0,7-3 54,-7 10 1,7-7 64,-7 7-17,10-9 35,-5 14-71,10-17 0,0 15 10,1-10 0,-9 2-1,1-2 1,-1-3-36,8 10 0,-7-10 0,-3 6-19,-3-1 0,0-7 0,-5 7 33,3 0 0,10-5 14,-2 11 1,-3-11-9,2 3 0,-7-3-24,7 3 1,-7-6 0,5 9-15,-3-1 1,1-8 2,-4 6 1,-2-3 14,11 3 1,-8-5 43,7 4 0,-7 4-6,7-4 0,1 1-32,7-8 0,-8 0 0,-2 3 7,-2 4 1,-1-4-18,-2 5 0,5-6-24,10-2 1,-8 0 0,1 0 15,2 0 0,-5 0-10,2 0 0,1 0-23,7 0 1,0 3 19,0 5 0,-7-6 2,-1 6 1,-7-5-4,7-3 0,-2 2 1,5 3-6,-2 3 1,-8 0 0,7-8 6,3 0 1,-5 0 0,0 2-5,-3 6 0,8-5-37,-2 4 0,-3-4 1,2-3 20,3 0 0,-5 0-72,3 0 0,-1 0-35,8 0 0,0-8 45,1 1 1,-4-4-1,-2 6 1,-2-3 6,2 3 0,-5-5 0,2 2 0,3 0-22,3-2 0,-6 5 0,1-11-69,2-2 1,3 5 0,2-2 86,0-3 0,-8 5 1,1-2-8,2-3 0,-8 5 0,1-3-30,-1-2 0,3-3 70,10-2 0,-8 3 0,-2 2 0,0 5-13,0 2 1,-5-4 0,5 5-1,0-1-25,0 1 0,-6-8 0,9 2 33,2-4 1,-5-1-1,0 3 1,-1 3-15,1-3 1,0 5-1,3-3 1,-6 1-56,0 2 1,-7 0-61,5 5 77,-6 6 1,-2-6 0,-2 16 93,-6 7 0,-5 14 1,-10 4-1,0 1 103,-1-1 0,-1 8 0,-4-5 1,-2 3 80,3 0 1,2-11 0,3 3 0,2-5 7,6-3 1,-3 0-1,7-2-29,-1-6 26,-4 6-397,3-18 1,3 4 157,10-14 0,0-6 1,3-10-1,2-1 10,2 1 1,11-10 0,-2-4-1,5-1-11,2-1 1,0 0 0,0-7-1,0 0-143,1-1 0,7 1 0,-1-1 0,-1 1 111,-3 0 0,-6 7 1,-2 3-1,-5 2-8,-2 6 0,-1 2 61,-2 3 0,-8 13 105,0 10 0,-11 20 0,-15 19 0,-2 5 109,-3 2 0,-10 8 0,5 0 0,-3 1 51,0 1 1,11-7 0,-5 3 0,2-11-35,0-10 0,0 3 0,8-3 0,2-3-9,5-2 0,-4-11-738,4 1 428,6-11 3,0 5 0,20-28 0,5-5 29,6-3 1,5-10 0,2-3 0,3-5-57,-2-2 0,4-11 0,1-2 1,-1-3-45,1 0 1,-1 3 0,-4-6 0,1 6 45,-1 2 1,-11 6 0,-5 12-156,-3 8 287,-2 16 1,-29 28 0,-10 25 0,-10 19 459,-5 10 1,-1 10 0,1 1 0,-1-6-75,1-8 1,2 1 0,3-11 0,2-2-175,-2-3 0,7-6 0,3-4 0,6-8-131,1-5 0,4-3 1,2-2-488,2-6 220,11-4 0,-3-14 174,16-5 0,8-5 0,12-12 1,5-6-43,4-8 0,-6-8 1,7-7-1,3-8-25,3-5 1,0-2 0,-3-3 0,-2-3-300,2-3 1,3-7 0,0 5 0,-3 0 156,-2 0 0,-11 13 0,1 16 1,-11 10-70,-11 10 337,6 5 1,-31 36-1,-5 21 1,-16 26 254,-7 18 0,0-3 0,-3 8 0,-3-3 148,-2 1 0,0-1 0,7-10 0,1-3-225,-1-2 1,4-10 0,1 5 0,6-6-5,3-4 0,2 2 1,8-16-1,-1-2-177,1-5 0,8 2-1644,-1-12 1440,11-6 0,-5-2 0,12-16 1,6-7 115,8-6 1,12-15-1,5-8 1,4-10-41,4-5 1,3-3 0,2-8-1,0-2-74,1-6 1,-1 4 0,1-9 0,-3 3 6,-6 5 0,3 3 0,-10 5 0,-2 8 114,-3 12 1,-14 11-1,-4 13-20,-5 0 0,-6 13 1,-7 12-1,-13 19 10,-13 15 1,-11 28-1,-7 14 1,25-36-1,-1 1 190,0-1 0,0 1 1,-3 4-1,-1 1 1,4-4-1,1 0 1,-1-1-1,1-1 541,-25 41 1,5-6 0,2-10 0,3-5-375,6-8 1,4 0 0,11-5 0,0-8-157,-1-4 1,9-9 0,2-10-985,3-3 615,2-9 1,11-14 0,4-18 154,9-7 0,12-14 0,6-7 0,2 0-66,5-3 1,0-10 0,3-13 0,0 0 33,5 0 0,3-5 0,-6 5 0,0-2-255,1-6 1,-1 0-1,-2 3 1,-8 10 118,-13 11 0,-2 18 0,-13 15 281,-3 5 0,-5 16 0,-10 12 180,-14 19 1,-9 23 0,-16 17 0,-3 9 61,-2 7 1,0-4 0,8 7 0,-1-3 70,1 0 1,-1 1-1,1-9 1,2-2-175,5-5 1,-2 3 0,10-14-1,3-4-147,2-6 0,11-13 0,2 3 0,0-8 225,0-7-696,8 5 1,-6-21 236,11 0 0,13-11 0,8-15 1,7-4 41,1-9 0,7-13 0,2-7 0,6-5 49,3-9 0,-20 31 0,0-1 0,27-39 0,-27 38 0,0 0 19,2-2 0,-1-1 0,-3 4 0,-1-2 0,3-5 0,0 0 0,-3 3 0,-1 1-62,15-39 1,-7 8 0,-13 15 0,-5 10 135,-3 11 0,-2 7 0,-8 11 57,0 0 0,-10 13 0,-8 12 1,-8 19 27,-5 15 1,-18 21 0,0 10 0,-5 8 183,-3-1 1,26-30 0,0 0 0,4 0 0,0 0 0,0-2 0,0 1-56,-2-2 1,1 0-1,-13 37 1,-5-9-1,4-2-54,6-5 0,3 5 1,7-7-1,0-1-78,3-5 1,-5-13-1,15-5-260,0-2 1,0-6 217,5-12 1,8-9-203,0-14 0,3-9 1,12-15-1,6-10-7,7-10 0,0-1 0,9-13 1,-1-4 66,0-6 1,5-13 0,11 3 0,-25 40 0,0 0-23,-1-1 1,-1-1 0,0-2-1,-1 0 1,0 1 0,-1 1-1,21-41 39,-6 6 1,-7 7 0,-13 15 0,-5 14 57,-2 13 0,-6 17 0,-16 13 180,-12 16 0,-21 34 0,14-9 0,-2 4 1,-1 4-1,-1 3 82,-1 5 1,1 0 0,-1 2 0,0-1 0,0 1 0,0-1 0,2-3 0,-1-1 117,3-3 1,1 0-1,0 0 1,3-1 0,-17 31-1,3-4-81,2-1 1,11-14 0,-3-5-1,5-8-130,3-7 0,7 0 1,3-13-86,3-6-478,-8-12 1,18-8 0,0-18 0,13-10 295,8-11 1,9-8 0,4-7 0,2-10-26,5-11 1,3 0 0,5-10 0,-23 41-1,0 0-18,0 0 0,2-2 1,3-4-1,0 0 0,-4-1 1,0 1-1,-1 1 1,0 0-19,-2 1 1,1 1 0,-3 1 0,-1 1 0,18-37 0,-8 12 94,-5 14 0,-13 9 0,-6 8 186,-4 8 0,-13 19 0,-8 14 0,-13 21 61,-16 21 1,-2 23-1,19-25 1,-2 1-1,1 1 1,0 0 19,2-1 0,-1-1 0,-2 3 1,0 0-1,4-2 0,2-1 1,-1 2-1,2 0 431,-24 41 0,3 3 1,2-11-1,5-2-390,8-3 1,5-15 0,3-8-1,0-10-304,0-6 1,7-10-207,1-7 1,10-13 128,-3-3 1,8-13 0,8-18 0,10-11 48,10-9 1,0-8-1,11-14 1,2-4-8,3-8 1,-20 40-1,1 0 1,1-2 0,0 1-1,1-2 1,0 0 6,-1-2 0,-1 0 1,0 2-1,-1 0 1,-1-2-1,-2 0 1,18-40 7,-8 12 0,-8 11 1,-7 23-1,-6 6 170,0 7 1,-10 7 0,-2 12 114,-19 12 0,-13 30 0,-15 27 1,-5 15 72,23-30 0,0 2 0,1 4 0,1 2 0,-1 0 0,1 0 1,0-2-1,1 0 32,2-4 0,1-1 0,-22 40 0,6-9 0,5 4-62,2-3 0,-4-11 0,9-5 0,6-4-146,5-12 1,5 1 0,-5-15 0,5-6-644,3-5 424,2-13 0,8 3 0,3-19 0,4-9 83,9-9 0,4-14 0,6-1 0,3-10-144,2-6 0,7-2 1,-4-7-1,2-3 13,5-6 0,0-2 0,-2-7 1,-8 4 90,-5 3 0,-3 5 0,-2 13 0,-6 8 80,-7 5 1,-6 13 0,-2 5 35,0 5 1,-10 16-1,-5 10 1,-9 16 245,-7 12 0,-5 18 0,-10 16 0,0 5 66,-1 3 0,3 7 0,3 1 0,2-3-42,-2-3 1,8-3-1,-1-2 1,6-5-27,4-8 1,-4-5 0,15-2-268,0-1 1,-5-10-93,10-5 0,1-18 1,9-13-86,6-13 0,-3-10 1,11-8-1,2-8 30,2-4 1,11-12 0,0 1 0,0 0 35,3-3 1,-8-2 0,4-10 0,-4 1-140,-3 7 1,1-4-1,-4 8 1,-4 3 78,-8 5 0,-6 8 1,-4 20 173,-6 6 1,-5 7 0,-13 18 0,-2 14 123,-3 12 0,-8 15 1,6 6-1,-1 0 478,1 0 0,2 4 0,10-6 1,3-4-292,2-2 0,4-10 1,-4-3-1,6-5 170,-1-11 0,9 4-752,-6-9 0,6-7-119,2-8 0,0-10 1,2-16-1,3-3-40,3-2 0,7-7 0,-4 4 1,2-2 458,5-5 0,13-3 0,5-2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9:08:33.875"/>
    </inkml:context>
    <inkml:brush xml:id="br0">
      <inkml:brushProperty name="width" value="0.6" units="cm"/>
      <inkml:brushProperty name="height" value="0.6" units="cm"/>
      <inkml:brushProperty name="color" value="#004F8B"/>
    </inkml:brush>
  </inkml:definitions>
  <inkml:trace contextRef="#ctx0" brushRef="#br0">1857 223 7263,'0'-36'358,"0"12"10,0 4-262,0 17-179,0-17 191,0 17-32,0 24 0,0 7 6,0 26 0,0-13-90,0-2 0,0-8 80,0 8-148,0-21-2,0 2 1,0-25-15,0-10 1,0-3 37,0-21 1,2 0 37,6-7 1,-5 5 6,4-6 0,-4 14 10,-3-14 57,0 16 149,0-2 96,0 20-113,0 44 0,-8-8-98,0 31 1,1-10-85,7 2 0,0 1-8,0-1 0,0-7-80,0 0 1,0-11-254,0-5 203,0-2 1,7-55 94,1-4 1,3-16 40,-4 7 0,-4 1-89,5-1-60,-6 11 41,-2-8 168,0 29 1,0 7 185,0 31 1,-8 3-89,1 13 1,-1-1-22,8 9-197,0-11 29,0 8-219,0-18 104,0-3 0,0-18-96,0-20 0,0-4-29,0-19 51,0 9 238,0 6 0,-3 26 218,-4 20 1,1 21 0,-6 15 109,1 0 1,4-7 151,7-6-101,0-4-581,0 14-182,0-30 1,10-10-143,5-32 0,-4 6 145,-4-21 0,4 8-48,-4-16 369,1 11 77,-8-16 0,-2 34 49,-6 10 1,-2 23-1,-9 28 127,4 3 1,10 3 0,-5-5 34,-1 2 1,9-8 0,-6-7 369,5 2-704,3-7 131,0-1-795,0-20 397,0-44 0,8 8 168,0-31 0,0 2 38,-8-2 0,0 0-69,0 8 235,0 20 0,0 10 187,0 32 1,-3 4 72,-5 27 1,6-6-1,-6 13-50,5-5 1,3-10-106,0 0 0,0-1-143,0 9-56,0-11-612,11-3 451,-9-20 1,16-23-100,-10-21 1,0-10-394,-8-6 554,0 22 269,0-6 0,0 41 0,-3 5 279,-5 19 1,6 5-203,-6 7 0,6-5 0,2 13-61,0-5 1,0-10 0,0 0-4,0 2 1,0-13-173,0 3-209,0-20 17,10 9 0,-8-48-72,6-11 0,-3-5 172,3-2 0,-5-3 9,4-13 1,-4-2 15,-3 10 1,0 7-26,0 8 192,0 21 232,0-2 0,-8 48-39,0 11 0,-2 2 0,5-2-8,-3 2 1,1-5 0,4 3-99,-5 2 1,6-5 10,-6 3-214,5 0-199,3-3 130,0-3 0,11-41-122,4-15 0,3-26 132,-2-13 0,-6-2 1,-7-1-4,4 3 1,-4 19 0,5-4-44,-6 3 1,-2 1 306,0-4 8,-10 11 1,2 8 131,-15 20 1,15 21-33,-7 25 1,2 14 0,5 5-45,3 2 1,2-15 0,3 5-11,0 3 1,0-11-130,0 13 1,0-10-107,0 10-256,0-15 102,0-6 0,8-25-17,0-16 0,7-15 1,-7-23-73,-3-1 0,-2-7 0,-3 0-15,0 2 0,0-5-190,0 3 208,0 0 529,0 18 1,-8 33-1,0 27 45,3 14 1,3 1 0,-1 0 37,-5 2 1,6 11 0,-6 2-153,5-3 0,3 16 1,0 0-35,0-2 1,0-14 0,0-9-25,0 7 1,0-11-368,0 9-26,0-16 31,11-8 0,-1-41 97,5-21 0,-4-10 1,-9 3-96,6-1 0,-5 9-116,4-1 70,-4 11 591,-3 4 1,-8 27 1,0 20 1,1 18-55,7 14 0,0-1 0,0-8-86,0 1 1,0-9 15,0 1-221,0-11-114,0 6-89,0-21 1,7-8 18,1-21 0,8-12 8,-9-26 0,1 2 32,-8-10 0,0 11-145,0-3 285,0 25 321,0-2 14,-10 91 0,7-42 1,-4 54 17,4-13 0,3-20-169,0 7 1,0 3-119,0 6 0,0-9-117,0-7 57,0-21-641,0 2 430,0-61 1,0 18-6,0-31 250,0 31-139,0-8 314,0 28 0,0-7-64,10 30-88,-7-4-14,7 7-10,-10-13-978,0 1 1582,0 2 14,0-1-317,-10 9-150,7-18 9,-17 17-80,7-17 6,0 17-35,-8-17-3,8 7 68,0-10-77,-7 0 53,7 11-88,-10-9 60,-1 9 111,1-11-28,0 0 26,0 0-18,10 0-127,-8 0 88,8 0-13,-10 0-13,0 0 71,0 0-51,0 0 17,-1 0 6,1 10-53,0-8 29,0 9 121,0-11 1,-1 0-111,1 0-14,0 0-75,0 0 88,0 0-22,-1 0-56,1 0-33,0 0-37,0 0 345,-1 0-100,1 0-114,0 0-167,0 0 41,0 0-21,-1 0 15,1 0 24,0 0 12,-11 10-8,9-7-9,-9 7 7,11-10 8,0 0-6,-11 0-37,8 0-109,-17 0 70,17-10 51,-8 7 36,1-7 22,7 10-14,-8 0-19,11 0 6,-10-11 64,7 9 78,-8-8-106,11 10-14,0 0-35,0 0-16,0 0 19,-11 0 11,8 0 1,-7 0-38,10 0-3,-1 0-51,1 0-94,0 0 67,10 0-77,-8 0 137,-2 0 1,-3 10 30,-17-8-126,27 19-109,-15-18 110,29 7-65,-9-10 173,11-21-23,0 16 1,0-28-89,0 9 137,0 12-64,0-19-6,0 18 2,0-10 85,0-1 8,0-9 7,0 7 13,0 3-14,0-8 71,0 15 163,0-17-107,0 10 185,0-1-237,0 1-210,0 0 139,0 0-218,0 0 69,0-1 134,0 1 17,0 0-21,0 0 33,0 0-8,0-1 14,0 1-17,0 0-12,0 0-12,0 0-2,0-11-2,0 8-2,0 3-28,0 2-6,0-2 71,0-3-6,0-17 1,0 14-11,0-10-3,0 21-13,-10-23 159,7 26-71,-7-19-73,10 11 4,0 0 49,0 0 21,0-1-32,0 1 20,0 0 94,0 0-105,0-1 64,0 1-107,0-10-13,0 7-7,0-8 27,0 1 131,0 7 5,0-7-94,0-1-97,0 8 24,0-7 124,0-1 1,0 8-99,0-7-32,0 10-23,0 0-15,0-1-16,0 1 14,0 0-142,0 0-29,0-1 68,0 1 53,0 0 123,0 0 29,0 10 18,0-8 41,0 19-89,0-19 3,0 19 57,10-9 42,-7 1 14,18 7-40,-9-7 34,12 0 123,-1 7 20,0-7-103,11 10-9,-9 0-209,19 0 79,-18 0 12,8 0-2,-1 0 54,-7 0-60,7 0-10,-9 0 11,-1 0 8,0 0 20,0 0-12,0 0-32,11 10-26,-8-7-1,7 7-6,-10-10 6,1 0 117,9 0 19,-7 10-69,8-7 3,-11 7-51,10-10 1,-4 0-13,9 0-28,-20 0 23,24 0 1,-24 8 40,20 0-18,-20-1-16,24-7-1,-17 0 0,14 0-17,0 0-10,-21 0 25,13 0 4,-8 0 2,3 0-4,18 0 0,-19 0 0,9 0 0,-11 0 0,0 0 2,1 0 0,-1 0 4,10 0 27,-7 0-29,18 0 1,-16 0-130,11 0-14,-21 0-60,13 0-3,-18 0-16,10 0 21,-10 0 35,8 0-271,-9 0 150,1 0-209,-2 0 0,-22 21 246,-4 10 0,-3 18 0,2 5 0,9 0 254,4 3 0,3-8 0,0 8 1,0 0 15,0 4 0,0 4 1,0-1-1,0-4 1,0-1-1,0-2 1,0-1-1,0-4-16,0-3 0,0-3 0,0 1 1,0-1-68,0 1 0,0-9 0,3 4-28,4 7 1,-4-11-1,5 9 11,-6-3 0,-2-8 24,0 2-20,0-9-26,11-6 0,-9-26-116,6-20 1,-6-13 155,-2-18 0,-7-3 0,-1-5 0,3 8 39,2 5 1,1-5-1,-3-5 1,-3-3 25,3-3 1,2-7 0,1 10-1,-4-2 16,-1 2 0,-9 5 0,6 11-70,-3-1-26,8 21 110,-16-15 0,11 57 0,-6-1 0,9 21 55,4 11 1,0 2 0,-2 5 0,-2 5 16,1 0 0,4 11 0,2-3 0,0 5-39,0-5 1,-3 8 0,-2-10 0,-3-1 60,3 3 0,3-8 0,2 1 0,0-4 27,0-4 1,0 0-278,0 2-225,0-5 182,-11-3 0,6-46 127,-10-31 1,10-18-1,-3-13 1,5 8-53,3 5 0,0-5 0,0-3 0,0-2 10,0-5 0,0-11 1,0-5-1,0-3 33,0-4 1,0-1 0,0 0 0,-2 6 40,-6 2 1,3 5 0,-8 13-90,3 8 0,-9 5 23,4 3 141,5 20 1,-16 26-1,10 33 1,6 14 64,5 7 0,-3 13 1,0 0-1,3 8 34,3 0 0,2-3 0,0-3 0,0 4-31,0 4 1,0-7 0,0 4 0,0-7-18,0-2 0,0 7 0,0-13 0,0 1-236,0-6 0,0-5 0,0-3-129,0 1-110,0-22-73,0 6 0,0-82 388,0-11 0,0-21 0,0 14 1,0-3-68,0-6 0,0-4 0,0-11 0,0 0 52,0 0 0,0 0 0,0 3 1,-3 5 20,-5 8 0,3 15 1,-8 8 94,3 5 0,-11 7-30,-2 11 1,8 16-1,-8 30 96,2 16 0,3 13 1,2 10-1,9 8 115,4 5 1,3 11 0,0-1 0,0 0-1,0 3 1,0-5 0,0 8 0,0-3-46,0-6 0,0-1 0,0-4 0,0-2-148,0-5 1,0 5-653,0-5 590,0-5 1,-8-21-237,1-36 0,-1-16 0,8-40 0,0-1 0,0-5 0,0-8 0,0-7 0,0-8 74,0-5 0,0-3 0,0 0 0,0 0 127,0 0 0,0 1 1,-3 1-1,-2 9 113,-3 12 1,-2 1-79,2 7 0,-7 7 79,-16 9 0,8 25 0,-3 29 0,8 21 122,0 12 1,0 16 0,0 4 0,5 9 53,2 7 1,1-2 0,5 8 0,-3-1-26,3 1 1,3-8-1,2 2 1,0-5-59,0-2 1,0-3-1,2-5 1,3-8-268,3-5 1,0-11-662,-8 1 520,0-21 0,0-10 0,0-31 0,0-13 56,0-8 0,0-13 0,0-7 0,0-9 21,0-4 0,7-11 0,1 1 1,-3-6 121,-2 0 0,-3 40 0,0 0 0,0-40 0,-3 1 71,-4 4 1,1 11 0,-6 15 0,-1 8 240,0 5 1,3 2-81,-14 1 0,14 25 60,-13 21 1,5 21 0,-5 30 0,2 9-65,5 9 1,-2 19 0,8 5-1,5-42 1,0 1-100,-1 0 0,1 2 0,1 2 0,1 1 0,2-4 1,2 0-1,-1 1 0,0 0 33,0 1 1,0-2 0,0 45 0,0-47 0,0-1 0,0 45 48,0-2 0,0-13 0,0-8-248,0-7 0,0-6 344,0 3-506,0-26 0,0-36 0,0-33 0,0-16 0,0-13 0,0-13 0,0-5 0,0-3 0,0-4 0,0 4 0,0-2 0,0-2 0,0-4 0,-3 1 0,-2 2 0,-5 6 223,-3 2 1,5 5 0,-5 13-1,0 8-117,0 5 0,6 10-106,-9 1 356,1 9 1,-14 22-1,3 30 31,6 26 0,12 18 0,0 8 0,6 5 104,2 2 1,-8 3 0,0 11 0,3-1-26,3-2 1,2 2-1,0-15 1,0 0-1,0 0 1,0-10 0,0-11-123,0-2 0,0-3-923,0-8 548,0-20 1,0-31 0,0-36 187,0-16 0,7-15 0,1 7 0,-3-7-104,-2-5 0,-3-16 0,0 3 0,0-3 112,0-5 0,0 0 0,-3 5 1,-2 0 93,-3 0 0,-7 11 0,5 4 1,-1 6-106,1 3 1,-8 7 327,2 0-146,-4 21 0,-6 4 0,0 37 155,3 24 1,-5 25 0,15 13 0,-3 5-1,1 2 1,10 16 0,-3 6 0,5-1-52,3 0 0,0-38 1,0-1-1,0 42 1,0 0-56,0-5 0,0-1 1,0-12-1,3-5-77,5-6 0,-6-12-400,6 2-243,5-15 89,-11-6 0,9-33-492,-11-15 738,0-16 0,0-16 0,0 1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9:08:43.123"/>
    </inkml:context>
    <inkml:brush xml:id="br0">
      <inkml:brushProperty name="width" value="0.6" units="cm"/>
      <inkml:brushProperty name="height" value="0.6" units="cm"/>
      <inkml:brushProperty name="color" value="#004F8B"/>
    </inkml:brush>
  </inkml:definitions>
  <inkml:trace contextRef="#ctx0" brushRef="#br0">1880 205 7463,'0'-36'-928,"-10"2"1116,7 11-52,-7 10-7,10 3-90,0 41-12,0-24-22,0 45 1,0-34 15,0 21 1,0-16 63,0 8-83,0-21 43,0 21-65,0-28-4,0 7 1,7-31 19,1-10 1,3 6 2,-4-6 1,-4 7 0,5-14 0,-6 9 0,-2-7 54,0 5-18,0 6-19,0-9-2,0 21 1,0 8 26,0 20 0,-2 3 41,-6 21 0,5-16 31,-4 8 1,4-15 35,3 15-126,0-21-89,0 21 3,10-18 21,-7 0 0,15-31-20,-10-21 1,-1-2-6,-7 2 0,3 16 39,5-8-29,-6 21 84,9-21 180,-11 28 1,-11 29-85,-4 20 1,4 3-42,4-10 1,4-8-57,3 8 0,0-8-29,0 7-48,0-9-6,0 4-18,0-10 24,0-10 285,0-2-118,-10-1-57,7 13-95,-7 3-21,10 7-24,0-9 69,0-1 2,0 10 22,0-7-2,0 8-9,0-1-2,0-7 0,0 7 0,0-9 0,0-1 0,0 10 0,0-7 0,0 8 0,0-11 0,0 0 0,0 0 0,0-10-13,0 18-135,10-15-25,-7 7 119,7-13 0,-10-15 8,0-10 1,0-3-62,0-21 1,0 0 81,0-7 1,0-1-4,0 1 1,0-1-22,0 1 1,0 7 107,0 1 89,0 9-33,0-4-45,0 20 85,0 3 0,0 38-47,0 11 0,0 2 1,0-2 1,0-1 18,0 9-83,0-11 1,-2 8-105,-6-6 0,5-9 47,-4 2 0,4-8 22,3 16 1,0-16 12,0 8 42,0-21-55,0 31-24,0-25 11,0 17 1,0-7-1,0 5 23,0-16 13,0 27-33,0-27 1,0 19 0,0-1 0,3-4-6,4 9 0,-4-15 9,5 8 16,-6-20-16,-2 20-2,10-8-4,-7 3-1,7 7 1,-10-10 1,0 3 1,0 5-30,0-15-38,0 25-37,0-26-57,0 19-122,0-11 189,0 11 67,0-9-2,0 9 162,0-11-120,0-10-10,0-3-32,0-41 1,0 11-60,0-27 1,0 22-85,0-6 0,8-8 98,0-15 1,0 0-18,-8 7 156,0 11 22,0 13 21,0 13 0,-8 38-45,0 11 0,-2 10 0,5-3 31,-3 0 1,0-7 12,8 0 1,0-8 2,0 7-43,0-19-70,0 11-97,0-27 54,0 7 36,0 1 8,-10-9 84,7 19 1,-20-19 95,0 6 61,0 5-79,-11-10-79,1 7-40,7 0 0,-10-7-24,5 5 34,15-6 32,-15-2-24,18 0 41,-20 0-94,7 0 49,-7 0 13,9 0 31,-9 0-2,7 0 7,-7 0-94,9-10-29,1 7 49,0-7 95,0 20 0,-11-7 58,8 18-36,-7-19-161,10 8 15,-1-10 73,1 0-14,0 0-43,-10-10 1,4 8 14,-10-6 64,21 5 91,-23 3-29,26-10-108,-29 7 0,15-15-42,-9 11 1,15-1 28,-8 8 2,20-11 101,-20 9 25,8-8-121,-3 10-88,-7 0 51,10 0-2,-11 0 82,8-11-43,-7 9 4,10-9-76,-1 11 22,1 0 56,0 0 0,-11 0-35,9 0-15,-9 0-8,11 0-1,0 0 5,0 0 4,-1 0 1,1 0 0,0 0 0,0 0 0,10 0-17,-8 11-208,19-9 78,-19 9 122,8-11 4,0 0-29,-7 0-43,17 0-7,-7-11-11,-1 9 47,9-9 91,-19 11 66,19 0 16,-9-10-91,11-3 10,0-10-68,0 0 75,-10 0 60,7-1-44,-7-9-27,10 7-24,10-8 63,-7 1-34,7 7-18,-10-7 28,0 9 32,0 1 34,0-10-20,0 7-6,0-18-106,0 18 27,0-18 0,0 16 14,0-11 106,0 21-58,0-23-30,0 26-30,11-19 24,-9 1 47,8-4 4,-10-9 0,0 10-90,0 2 20,0 1-5,0-3 19,0 0 5,0-8-29,0 18 1,0-18 0,0 16-5,0-11 4,0 21 2,0-13 1,0 8 18,0-3 41,-10-7-50,8 9-10,-9-9-20,11 7 6,0-18 1,0 19 13,-10-9 6,7 11-2,-7 0-3,10-1 0,0 1 0,0 0 0,0 0 0,0 0 0,0-1 0,0 11 0,0-7-4,0 7-2,0-10 2,0-1-7,0 12 151,0-9 221,0 18-351,10-7 97,-7 0 49,18 7 3,-19-7-6,19 10-131,-8 0 0,12 0 22,6 0 34,-15 0-1,25 0-26,-25 0-119,17 0 53,-20 0 15,8 0 6,2 0-2,3 0 1,10 0 16,-5 0-19,-16 0 1,16 0 23,-18 0-25,10 0-2,0 0 27,1 0 18,-1 0-46,10 0-44,-7 0 11,8 0 29,-11 0 5,0 0 7,11 0 0,-9 0-27,19 0-11,-18 0 14,8 0-3,-11 0 32,0 0-1,0 0-14,11 0-63,-9 0 7,19 0 41,-18 0 5,8 0 12,-11 0-49,0 0 2,11 0 1,-9 0-27,19 0-8,-18 0-1,8 0 71,-11 0 37,0 0-20,10 0-38,-7 0 35,-3 0-10,-2 0-10,-8 0-43,10-10 35,0 7 15,1-7 6,-1 10 25,0 0-94,0 0-138,0-11 111,1 9-81,-11-9 47,7 11-769,-17 0 806,7 11 1,-10 4 69,0 16 1,0 5 0,0 11 59,0-1 0,0 3 0,0 3-41,0 2 1,0 0-1,0-5 1,0 3-21,0 2 0,0 2 0,-3-4 0,-2 5-62,-2 2 1,-1 3 0,8 5 0,0-3-14,0-2 1,0-10 0,0 2-10,0-5 0,0 5-154,0 0 128,0-10-17,0 0-107,0-28 278,0 4-14,0-20 1,0-36 2,0-10 1,0-11 0,0 11 0,2-1 18,6 1 1,-5-8 0,4-3 0,-4 0 43,-3 0 1,0-5 0,-3 6-1,-2-1 82,-2 0 1,-9-5-1,6 6-64,-3-4 1,5 16-113,-7-2-17,10 25 1,-6 6 0,11 30-44,0 16 0,0 21 1,0 12-1,0 11 46,0 10 1,0 6-1,0 4 1,0 3 37,0-48 1,0 1-1,0 3 1,0 0 0,1-4-1,1 0 1,0 1 0,1-1 19,1 2 0,0-1 0,3 45 0,-6-46 0,-2 0 1,1 43 104,0-8 1,0-8-1,3-15 90,5-8-239,-6-25 0,9-14 0,-11-30 0,0-19 52,0-15 0,-3-13 0,-2-15 0,-3-5-34,3-1 0,-5-12 0,2 7 0,0 0 3,-2-2 1,5 10 0,-8 0-1,3 5-42,4 6 1,-4 2 0,2 15-1,3-2-10,3 2 1,-6 3-1,0 3-71,3-1 0,2-7 42,3 0 1,-7 8 139,-1 7-70,0 21 1,8 3-1,-2 30 49,-6 16 0,5 10 1,-4 6-1,4-1-13,3 0 0,-8 19 0,0 5 0,3 4-33,3 6 0,2 0 0,0 8 0,0-3 20,0 3 1,0-1 0,0-2-15,0-7 0,0-9-226,0-7 97,0-15 0,0-29 0,0-26 128,0-20 1,0-16 0,0-10 0,0-8 39,0-5 0,0-13 1,0-5-1,0-5 0,0-3 0,0 0 0,0-3 1,0-2 32,0 48 0,0 0 0,0-48 0,0 13 0,-3 10-2,-5 11 0,-2-1 0,-8 11-15,3 2-159,-1 3 0,-7 21 134,0 20 0,-1 31 1,4 42-1,2 7-8,2 5 1,9 21-1,0-48 1,1 1-1,0 3 1,1 0 26,2 0 0,1 1 1,1 1-1,0 1 0,1-3 1,0 0-1,0 2 1,0-1 24,0 0 1,0-1 0,-1 0-1,-1 0 1,-3 41 0,-3-7-39,3-5 1,2-16-1,3-13-142,0-5-4,0-13 0,0-26 1,0-25-1,0-19 63,0-10 1,0-20-1,0-6 1,0-5 28,0-5 0,0-2 1,0-11-1,0 0 22,0 0 0,0-5 0,-2 3 1,-3 5 6,-3 0 1,-7 17 0,4 6-1,-2 8-117,-5 7 1,5 11-330,-2 2 538,-11 11 0,3 10 0,-3 26 14,8 20 1,10 16 0,-5 10 0,3 8-64,5 5 0,2 10 0,3 3 0,0 3 120,0 5 1,0 2 0,0 3 0,0-3-124,0-5 1,0 3 0,0-14-1,0-6 6,0-12 0,-7-7-260,-1-2 27,0-22 0,8-19 0,0-37 165,0-21 0,0-12 0,0-9 1,0-4-36,0-8 1,0 2 0,0-4 0,0-3 46,0-1 0,0-7 1,-2 16-1,-4-1 28,-1 6 1,-9 7-1,6 8-50,-3 8 24,-2 5 53,-19 13 0,8 36 0,-2 28 1,7 24 38,6 15 1,7 0 0,-5 18-1,3 3 11,5 2 1,2 6 0,3-1 0,-3 0-2,-4-4 0,4-6 0,-5 0 0,6-8 53,2-5 0,0-5 0,0-5-296,0-7-128,0-17 1,-3-12 0,-2-26 205,-3-23 0,1-29 0,7-17 0,0-11 35,0-3 1,0-10-1,0 3 1,0-8-3,0 0 0,0 48 1,0-1-1,-3-44 1,-5 5 19,-7 0 1,2 2 0,-3 3 0,-2 10-49,-2 11 0,4 7 0,1 10-431,-3 1 430,-3 20 0,-2 3 211,0 31 0,2 25 1,6 32-1,7-1 35,5 3 0,3 3 0,0 7 0,0 8-62,0 6 1,0 1 0,0 1 0,0-3-57,0-4 1,0 1 0,0-7 0,0-2 22,0-6 0,0 3-108,0-14-195,0-4 1,0-18 101,0-31 0,0-29 0,0-36 0,0-2 89,0-6 0,8-4 0,0-6 0,-3-5-28,-2-2 0,-3-4 1,0-4-1,0 3 40,0 1 1,-3 9-1,-2-3 1,-5 5-6,-3 8 1,5 5-1,-8-2-489,-2 2 485,-2 21 1,-6 18 103,-5 46 1,8 10 0,-3 42 0,11 2 51,4 3 1,3-2 0,8 7 0,0 3 111,0 2 1,0 0 0,0-5 0,0-5-56,0 0 0,3-18 1,2 0-234,3-11-449,0-4 0,-8-19 246,0-20 0,-11-31 0,-2-37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9:08:54.084"/>
    </inkml:context>
    <inkml:brush xml:id="br0">
      <inkml:brushProperty name="width" value="0.6" units="cm"/>
      <inkml:brushProperty name="height" value="0.6" units="cm"/>
      <inkml:brushProperty name="color" value="#004F8B"/>
    </inkml:brush>
  </inkml:definitions>
  <inkml:trace contextRef="#ctx0" brushRef="#br0">1811 139 7442,'28'-5'277,"-5"-10"116,-15 9-117,13-14-397,-19 20 1104,9 0-817,-11 20 0,-3-9-87,-5 20 0,6 0 0,-9 18 0,4 2-132,-1 3 9,0-10-746,8-10 110,0-11 441,0-20 151,11-27 1,-6-14-21,10-16 0,-10 12 43,3 4 0,-3-1 4,3-8 68,-5 11-84,7-7 459,-10 27 361,0-15-638,0 29-53,0 32 1,-8 1 86,0 31 1,1-10 29,7-6 0,0-7-94,0 0-394,0-21-73,0 13-100,0-29 0,7-28 182,1-20 0,0 5 170,-8 10 134,0 10 305,0-12 577,0 9-549,-10 63 1,7-23 0,-5 46 18,6-13 0,2-13-111,0 2 1,0 1-217,0 7 1,0-7-112,0 0 1,0-16-102,0 8-31,0-21-322,0 21-438,0-28 309,0-34 456,0 0 168,0-26 69,0 34 0,0 26 105,0 20 0,-3 10 368,-5 14 1,6-1-339,-6 1 0,5-1-70,3 0 0,0-7-154,0 0-71,0-21-185,0 13 117,0-29 0,8-28 75,0-20 0,0-3-40,-8 10 144,0 11 60,0-5 0,0 25 143,0 16 1,-8 17 154,0 29 1,0-5 0,8 6 53,0-6 1,0-11-203,0 1 1,0 0-413,0 7 63,0-10-308,0 8-174,0-18 277,0-3 0,8-57 305,0-20 148,0 10-26,2 14 0,-10 32 174,0 6 1,-3 7-87,-12 24 1,10 0-1,-3 7 330,5 1 1,3-9-198,0 1 1,0 0-238,0 7-317,0-20-264,0 5-36,0-18 307,0 0 412,0-3 95,0 0 254,-10 3-138,8 21-67,-9 2-368,11-11 14,0 6 44,0-28 157,0 18-11,0-9-67,11 12-71,-9-1 79,8 0 18,-10 0 132,0 1-61,0-1-104,11-10-75,-9 7 11,9-17-19,-11 7 75,0 0-10,10-7-2,-7 18-14,7-8 67,-10 10 12,0-10 292,0-3-391,0 0 3,-10-7 29,-3 7 164,0-10-133,-8 0-49,8 0-106,-10 0 4,0 0 91,0 0 2,-1 11-4,12-9 38,-9 8-23,8-10-6,-10 0 0,10 0 0,-8 0 0,8 0 0,-10 0 2,10 0 8,-7 0-4,7 0 1,-10 0-8,-1 0 11,1 0-4,0 0 70,0 0-82,10 0-16,-8 0 7,8 0-9,-10 0 7,0 0 9,0 0-6,-1 0-48,1 0 30,0 0 16,0 0 11,-11 0 2,9 0 29,-9 0-23,11 0-1,0 0-58,-11 0 1,8 0 10,-7 0-23,10 0-20,-1 0 34,-9 0-6,7 0-9,-18 0 27,18 0-16,-7 0 65,-1 0 8,-2 0-39,0 0-27,3 0 28,9 0-49,1 0 6,10 0-74,-7 0-6,7-10 100,-10 8 1,-3-9 1,-5 11 67,15 0-40,-15 0-3,8 0-28,-3-10-64,-7 7 30,10-7-20,-11 10-46,8 0 127,-7 0 48,10 0-38,-1 0 10,1 0 25,10 0-53,-7 0-1,17 0 22,-18 0 4,9 0 10,-12 0-7,11 0-153,3 0 136,0 0-4,-3 0 30,0 0 17,3-10-17,10-3 1,0 0 111,-11-8-104,9 8-31,-8-10 36,10 10-8,0 3-41,0 0 59,0-3 61,0-10-70,0-1 16,0 1-17,0 0 15,0 0 12,0 10-33,0-8-40,0 8 70,0-10 331,0 0-149,0 10-209,0-8-14,0-2-95,0-3 34,0-7 50,0 10 9,0-1-7,0 1-18,0 0 14,0 0-1,0 0 272,0-11-172,0 8-55,0-18 15,0 19-67,0-9 121,0 11-101,0-11 1,0 6 6,0-11 41,0 21 7,0-23 2,0 26 69,0-29-117,0 18 0,0-10-80,0 5 52,0 15 1,0-25 25,10 15 16,-8-20 51,9 10-78,-11-8 26,0 18-25,0-7-40,0 9 58,0-9 10,0 7 10,0-7-17,0-1-41,0 8 13,0-18-4,0 19 20,0 1-1,0-6-6,0 14-2,0-17 5,0 20 6,0-8-8,0 8-4,0-10 35,0 10 12,0-8 0,0 8-5,0 1 358,0-9 487,0 18-574,10-7-230,3 10 77,0 0 61,18-10-162,-5 7 0,12-15-63,1 10 0,-16 1-16,8 7 1,-15 0 68,15 0-13,-21 0 40,31 0 48,-25 0 19,27-11-65,-17 9 66,18-9 0,-16 11-25,11 0-152,-21 0 4,23 0-2,-15 0 98,21 0 39,-11 0 0,0 0 65,-5 0-97,-16 0 1,19 0 13,-11 0-147,-10 0 1,20 8 32,-9 0 66,-1 0 0,13-8-15,-5 0 0,-11 0-11,11 0-14,-20 0-5,20 0-8,-8 0 1,5 0-1,11 0 1,-16 2 12,8 6-238,-21-5-284,32 7-73,-27-10 466,19 0-151,-1 0 549,-7-10-273,18 7-281,-18-7 80,17-1 79,-17-2 107,8 1 72,-21-9-43,7 18-99,-7-7 33,10 10 37,-10 0 0,5 13 34,-10 10 1,0 3-11,-8 13 0,0-1 0,0 9 1,0-1 0,8 3-3,-1 5 1,1 3 0,-5 7-2,4-2 0,-4-10 0,5 5-51,-6-1 0,-2-7 1,0 6-1,0-6-16,0-3 0,0 0 0,0 1 60,0-1 0,3 1 1,2-1-78,3 0 0,-1 1-94,-7-1 0,0-7-79,0 0 0,0-8 63,0 7 1,0-7-56,0 8 161,0-11-232,0 6 20,0-11 0,0-23 150,0-15 1,0-9 0,0-17-1,0-5-7,0-6 1,0-5 0,0 6 0,-2-6-58,-6-2 1,6 5 0,-9-6 0,3 1 105,1 0 1,-4 4 0,6-9 187,-2-8 0,-4 18-227,3-8 919,6 26-446,-8 2 1,7 44 0,-2 21-14,-3 11 0,-2 20 0,5-1-208,-3-4 0,0-3 0,8-2 0,0 5 0,0-1 22,0 1 0,0 5 0,0-5 0,0-1-12,0 1 0,0 5 0,0-5 111,0 2 1,0 3-210,0 8 0,0-19-1002,0-4 641,0-27 1,-2-4-150,-6-32 1,5-4 342,-4-27 1,4-2 0,3-15 0,0 4 64,0 4 0,0-1 0,-3 3 0,-2-5-11,-3-1 1,1-7-1,4 5 1,-2-2-45,-3 2 0,-7-5 0,4 8 0,-1-1-50,-6 6 1,5 5 181,-3 3 211,1 10 0,-6 18 41,6 25 1,-3 24 0,10 26 0,0 2-1,-2 6 1,7-6 0,-7 5 0,2 6-1,0 5 1,1 2 0,7-5 0,0 3-1,0 3 1,-3-1 0,-2-10 0,-3-2-90,3-4 1,2-9 0,3 5-156,0-1-285,0-17-44,-10 5 0,8-36 0,-6-16 82,5-20 0,3-14 0,0-4 0,0-3 0,0-5 0,0-6 0,3-9 0,2-1 6,3 1 0,-1-9 0,-4-2 0,2 0 115,3 0 1,0-5 0,-8 8 0,0 5-19,0 7 1,0 1-1,-3 7-54,-5-2 1,-2-1 736,-5-1-271,-6 14 0,8 32 1,-8 28-25,6 23 1,-3 13 0,8 0 0,-1 2-1,1 3 1,0 11 0,4-1 0,-1 8-1,2 6 1,2-1 0,0-5 0,-2 1-1,-2-4 1,-1 11 0,8-15 0,0-3 12,0-3 0,-3-5-393,-5-8-381,6 1 188,-8-11 0,10-26 0,0-25 82,0-19 0,0-10 0,0-2 0,0-3 0,0-5 0,0-5 0,0-14 0,0-1 0,0-4 0,0-7 0,0 5 0,0 0 41,0 0 1,-8-5 0,-2 8 0,-1 5 0,1 7 1,-8 1 0,2 10 121,-4 2 115,7 13 0,-8 21 0,8 26 1,-2 20 145,-1 14 0,9 22 0,-6 6 0,2 4 66,6 6 1,-5 0 0,2 8 0,3-3-1,2 3 1,3-1 0,0 1 0,0-5-1,0-3 1,-2 2 0,-3-12 0,-3-11 245,3-7 1,2-14 491,3 1-1475,0-11 0,0-10 164,0-25 0,3-19 0,5-26 82,7-2 0,-5-3 0,-2 3 0,-3-5 0,3 0 0,-5-16 0,4 3 0,-4-6 152,-3-2 0,0-5 0,0 8 0,0 2-142,0 3 0,-10 2 0,-3 1-47,0-1 1,-8 3 138,6 5 377,-6 26 1,-10 39-1,0 33 12,3 13 1,10 13 0,2-6 0,1 4 81,2 4 1,0 11 0,8 5-132,-3 2 1,-7-4-1,7 9 1,3 6 0,2 3-1,3-6 0,-8-2 0,1-16 0,2-5-127,2 0 0,3-18-456,0-3 59,0-25 0,10-44 0,3-34 82,0-8 0,5 6 0,-8-3 0,1-2 0,-1-3 0,-2-3 0,-8 1 0,0-1 59,0 0 1,0 1 0,0-1 0,-3 3 155,-5 5 1,6-5-1,-8 8-15,-1-1 1,6-4 0,-8 10-1,0 2-187,0 3 367,-2-8 0,-8 27 111,0 14 1,7 19 0,3 35 0,0 4-1,0 1 1,8 14 0,-5 2 0,2 3-1,0 0 1,1 3 0,7 9 0,0 1-1,0-8 1,-8 3 0,0-8 0,3 5-8,3 3 0,2-9 0,-3-1 0,-2-4-296,-3-4 1,0-11-305,8-2 206,0-11-172,-10 6 0,7-34 0,-4-18 82,4-23 0,11-6 0,0-7 0,-3 2 12,-3-2 1,-2-5 0,0-11 0,0 1 156,0-1 1,0 0 0,0-2 0,0 0-91,0 2 0,-10-4 1,-3 14-1,-2-2-55,-1 1 1,8 9 0,-4-2 214,1 5-8,3 13 0,1 10 0,-1 26 150,3 23 0,-5 24 0,2 9 1,0 4 109,-2 4 1,7 11 0,-5 5 0,3 2-1,-2 6 1,4 2 0,-5 0 0,3-2-1,-3-3 1,6-2 0,-6 2 0,5-8 81,3-5 1,-2-12 0,-3-6 183,-3-5-590,0-13-249,8-2 0,16-50 0,2-17 82,0-19 0,-8 0 0,3-2 0,-3 5-246,-5 3 0,-2-1 246,-3 1 0,0-11 0,0-2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9:11:26.463"/>
    </inkml:context>
    <inkml:brush xml:id="br0">
      <inkml:brushProperty name="width" value="0.17143" units="cm"/>
      <inkml:brushProperty name="height" value="0.17143" units="cm"/>
      <inkml:brushProperty name="color" value="#5B2D90"/>
    </inkml:brush>
  </inkml:definitions>
  <inkml:trace contextRef="#ctx0" brushRef="#br0">789 210 7812,'11'-23'-43,"-9"7"1,6 1-1,-6-3 1,1 0 0,2 0-1,3 2 1,-3-2 526,-2-3 0,-3 6 701,0-1-662,0 11-363,0-5 1,0 13 0,-3 4-1,-2 9-15,-3 4 1,-7 6 0,4 3-1,1 4-22,0 3 1,-8 3 0,2 7 0,-2 1-61,3-1 0,-6 1 0,3-1 0,-8 0 50,-5 1 0,0 7 0,8 3 0,0-1-6,0 1 0,-8 5 0,0-5 1,2-1 2,4 1 1,-1 5-1,-2-5 1,-1 2-19,9 6 1,-4-1 0,9 1-1,-3-6-107,2-2 0,-4 4 0,4-6 1,-4-4-76,-4-2 0,9-5 0,-1-3 0,1-5-148,2-2 1,-5 5 0,8-8-49,-3-3 0,0-2-1657,-3-3 74,6-10 1869,10-3 0,0-20 0,0-3 0</inkml:trace>
  <inkml:trace contextRef="#ctx0" brushRef="#br0" timeOffset="682">93 233 8452,'0'-23'0,"0"0"1591,0-1-421,0 12-1005,0 1 1,0 14 0,0 5 0,0 7 64,0 6 0,3 10 0,2 0 1,5-1-26,3 4 0,0-6 0,5 8 0,-5 1 0,0-1-46,0 5 1,2 3 0,6 2-152,-6 1 0,6-1 0,-6 3 0,6 3-61,2 2 0,0 10 1,0-2-1,1 5-81,-1 3 1,0-1 0,0 1 0,1-3 53,-1-5 1,0 2 0,0-9 0,0-1 52,1 2 0,-4-7 1,-2 3-1,-2-8 4,2-5 0,-5-3 0,0 2 1,-3-7-146,-5-5 1,5-3 0,-2 1-1183,-3-1-711,-2 0 1008,-3-10 0,0-13 1053,0-16 0,10-25 0,3-8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9:11:27.821"/>
    </inkml:context>
    <inkml:brush xml:id="br0">
      <inkml:brushProperty name="width" value="0.17143" units="cm"/>
      <inkml:brushProperty name="height" value="0.17143" units="cm"/>
      <inkml:brushProperty name="color" value="#5B2D90"/>
    </inkml:brush>
  </inkml:definitions>
  <inkml:trace contextRef="#ctx0" brushRef="#br0">1 24 8130,'0'15'623,"0"1"0,0 2 1,0 2-399,0 3 1,2 1 0,3-1-1,3 0-150,-3 0 0,-2 0 1,0 1-1,2-1-101,2 0 1,1 0 0,-5 3 0,2 2 44,3 3 0,2 0 0,-5-7 38,3-1 0,2 0 1,-5 0-216,3 0 0,2 1 116,-2-1 0,-5-8-99,4 1 15,-4-11 62,-3 5 0,0-12 0,0-6 0,-3-8 47,-4-4 0,4-3 0,-5-1 0,3-1-14,-3-6 0,6 5 0,-6-5 0,6 5 54,2 3 0,0-8 1,0 0-7,0 3 1,7 2-1,4 3 1,-1-1 163,0 1 0,8 3 1,-5 2-1,3 2-125,-1-2 1,-2 5 0,5-2 0,-2-1-69,2 3 0,2-5 1,1 8-1,-3 0-196,-3-1 1,-7-4-25,8 7 0,-9 0-781,9 8 0,-14 0 466,-2 0 1,-10 0 0,-13 0 0</inkml:trace>
  <inkml:trace contextRef="#ctx0" brushRef="#br0" timeOffset="637">720 349 7933,'0'-13'3166,"0"2"-2720,11 11 1,1 0-339,12 0 0,-1 3 0,-3 5 1,-1 5-174,-4-1 0,0 9 0,6-5 0,-3 4 49,-2 3 0,-1 1 0,8 1 1,1 4-84,-1 2 1,0 0 0,0-8 0,-2 0-55,-6 0 1,6-2 0,-6-3 0,6-3-85,2 3 0,-7 0 0,-3 1 0,-1-7-771,1-1-542,-7 7 187,4-16 1363,-10 9 0,0-22 0,0-2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8:52:49.848"/>
    </inkml:context>
    <inkml:brush xml:id="br0">
      <inkml:brushProperty name="width" value="0.17143" units="cm"/>
      <inkml:brushProperty name="height" value="0.17143" units="cm"/>
      <inkml:brushProperty name="color" value="#CC0066"/>
    </inkml:brush>
  </inkml:definitions>
  <inkml:trace contextRef="#ctx0" brushRef="#br0">998 1138 7695,'0'-23'0,"-2"2"-119,-6 6 1,-2 7 0,-8 16 0,5 7 0,0 6 0,2 5 0,1 5-1,2 7 115,-2 6 1,8 0-1,-6-3 1,5-2-11,3 2 0,0-5 1,0 0-1,0-2 90,0-6 1,8-2 0,2-3-11,3 1 1,-5-12-52,7-4 0,-7-8 0,5-8 0,-3-7-26,-5-6 0,1-12 0,-1-6 0,3-2 4,-3 2 0,-3-12 1,-2 4-1,0 1-61,0 5 1,0-1 0,0 11 0,0 3 60,0 2 0,-2 13 1,-6 6 22,-8 4 0,4 6 1,-4 4-1,1 11 171,2 11 0,-5 7 0,10 8 0,0-3-77,-2-2 1,7-1-1,-4 6 1,4-3-75,3-2 1,0-8 0,0 5 0,0-2-14,0-6 1,0-2 0,0-3-93,0 0 1,0-7-1,3-3 21,4-3 1,-2-5 0,8-13 0,-2-7-93,-6-6 1,5-2 0,0-3 0,1-5 67,-1-7 0,6-6 1,-6-3-1,0 1 23,1-1 1,-4 1 0,-4 2-1,2 3 23,3 2 0,-1 11 0,-7-3 70,0 5 1,-10 13 0,-5 6 14,-6 4 1,-2 24 0,0 10 0,2 10-2,6 5 0,-6 8 0,8 1 1,0-4 131,5-2 1,-2-2 0,2-1 0,3 0-78,3 1 1,2-11 0,0-3 0,2-4 5,6-6 1,-3 3 0,11-19-116,2-1 0,2-4 0,3-4-66,1-6 1,-4-5 0,-2-13 0,-5-5-94,-2-7 0,4-6 0,-5-3 0,1-2 30,-1-5 1,5 5-1,-7-5 1,-3 5-42,-2 3 1,-3 10 0,0 5 86,0 5 0,-3 5 0,-4 8 170,-9 13 0,-2 11 0,0 12 1,5 0-12,3 0 0,-6 8 1,6 3-1,0-1 1,-1 1 0,4-3 1,7-6-1,0 4-27,0 2 1,0 2-1,0-4 1,0 2 11,0-3 1,7-10 0,4-5-165,2-3 0,-6-2 0,9-8 75,2 0 1,-5-10 0,0-6 0,0-4-104,-1-4 0,-4-9 1,5-3-1,0-3 80,0 0 0,-8 1 0,3-9 0,-3 3 7,3 6 1,-6-4 0,6 12 26,-5 1 1,-6 14-1,-5 7 63,-7 5 0,-6 14 0,-2 7 0,2 8 20,6 4 0,-3 9 1,7-5-1,1-1 20,0 1 0,2 4 1,5-7-1,-2 0-43,-2 3 1,-1-8-1,8 5 1,0-6-33,0-1 1,2-1 16,6 0 0,-3-2 0,11-6-136,2-7 1,-5-6 0,0-4 0,0-3-15,-1-3 0,-4-13 1,5 1-1,0-11-7,0-5 0,-8-3 1,3-7-1,-3 2 54,3 5 1,-6-10-1,6 8 1,-5 2-35,-3 3 1,0 5 0,-3 10 137,-5 6 1,3 5 0,-10 12 61,-3 6 1,-1 5-1,1 10 1,6 3 15,1 5 1,-4-3 0,7 11-48,3 2 1,-5-5 0,2 0 0,3-2 0,2-3-30,3 2 1,0-7 0,0 8 0,3-3-22,4-1 0,-4-6 1,7-11-1,-2-1-23,0 1 1,10-8-27,-3 3 0,3-8 0,0-5 0,-5-5 27,-2-3 1,4-5-1,-5-11 1,1-1-3,-1 1 1,0-7-1,-5-3 1,3-4-93,-3-4 0,-2 8 0,-3 3 0,0 3 85,0 4 0,-3 4 0,-2 1 0,-5 4-1,-3 4 0,-2 6 0,-9 10 70,1 0 0,2 3 0,3 4 0,3 9 52,-3 4 0,5 4 0,0 1 0,3 4-52,5 2 0,-6 0 0,4-6 0,1 4-39,4 2 1,2 0 0,0-8-1,2 0 10,6 0 1,-3-2 0,11-3-14,2-2 1,2-11-1,4 2-27,-1-4 1,0-6 0,0-4 0,-2-9-42,-6-4 0,3-14 0,-7-2 0,-1-3 1,0 1 1,1-1 0,-6-8 0,3 1-23,-3 0 0,-3 2 1,-4 5-1,-3 6 41,-3-1 1,-8 16 0,6-3 0,-3 8 25,-5 8 0,5 3 0,-2 2 0,-3 0 90,-3 0 1,0 13 0,3 7 0,3 11 26,-3 5 1,5-5 0,0 5 0,3 0-17,5 1 0,-6-6 0,4 7 0,1 1-28,4-3 0,2 5 0,0-10 0,2 0-8,6 3 0,-5-16 1,7 5-69,0-2 0,3-11 0,10-2-74,1-6 0,-9-12 0,-2-8 1,0-8 29,0-5 0,-5-2 0,4 2 0,1-8 3,0-5 1,-8-2 0,3-1 0,-3 1 18,3-1 0,-5 4 0,4 1 0,-4 6 34,-3 3 1,-3 2 0,-4 10 44,-9 6 1,3 4-1,-2 11 1,-3 0-51,-3 0 1,6 5 0,-1 8-1,-2 11 158,-3 1 0,1 4 0,2 2 0,5 5-53,3 0 0,-1 5 1,6-7-1,-3 2-35,3 5 0,3-5 0,2 3 0,0 0-42,0-3 0,2-3 0,3-10 0,6-2 15,2-6 1,-6 4-115,9-12 0,-3-2 0,5-12 0,-3-9-67,3-4 0,-5-11 1,3-3-1,-1 1 27,-2-1 1,0-10 0,-8 0 0,5-7 67,3-1 1,-8 6-1,3 5 1,-5 4 25,-3 4 1,-3 2 0,-2 8 49,-3 0 0,-10 10 1,3 5 66,-6 5 0,-2 3 0,0 0 0,2 3 40,6 5 0,-6 5 0,5 10-51,-4 0 0,4 0 0,3 0 0,3 1-62,5-1 1,2 0 0,3 0 0,0 3-8,0 5 0,0-5 0,3 5 0,2-6 3,3-1 0,10-1 0,-3-2-25,6-6 0,2-5 0,0-10-23,1 0 1,-1-2 0,-2-6 0,-3-7 8,-3-6 1,-2-13-1,5-2 1,-5-2-15,-3-1 0,-2 0 0,-8-5 0,0 3-12,0 2 0,0 3 1,0-2-1,-3 7 6,-4 5 0,-4 3 0,-7 2 0,3 3 26,-3 3 0,-3 9 1,-2-1 33,0 4 1,-1 3 0,1 0 78,0 0 0,8 3 0,2 4-33,2 9 0,-4 4 0,7 4 0,3-1-38,2 0 1,3 0-1,0 1 1,0-1 7,0 0 0,8 0 1,2 0-76,3 1 1,3-4 0,4-2-1,-1-5-20,-4-3 0,-7-2 0,7-8-5,3 0 0,0-2 1,0-6-1,-5-8 11,-2-4 1,4-11 0,-7-3 0,-3 1 23,-2-1 1,-3-7 0,0 5 0,0-3-12,0 1 0,-3 9 0,-2-2 0,-6 8 80,-1 8 0,-4-3 0,-7 10 45,0 3 1,-1 2 0,1 6 25,0 4 0,0 1 1,0 13-1,2 5 0,3-1-13,2 1 1,4-3 0,-4 3 0,8 2-18,6 3 1,2 0-1,0-7 1,0-1-36,0 0 0,0 0 0,2 0 0,6 1-182,8-1 0,-4-3 0,4-4 138,2-8 0,3 2 0,2-2 0,0-3-62,0-3 1,-7-9-1,-1-4 1,3-2 5,3-5 1,0-10 0,-6-5-1,-5-4-34,1-4 0,-9-3 0,6-2 0,-5 2 47,-3 5 0,0 6 1,0 10-1,-3-1 39,-5 1 0,3 3 0,-10 4 1,-3 6 11,-3 0 1,-2 7-1,-1-5 83,1 6 0,0 9 1,0 4-1,0 2 33,-1 5 1,1 2 0,3 6 0,2 2-67,2 3 1,11 3-1,-3-6 1,6 6 3,2 2 1,0-5 0,2 5 0,3-3-56,3-4 1,8-3 0,-6-3-1,3 0-38,5 0 1,2-2 0,4-6 7,-1-7 1,0-5 0,0-3 0,0-3-39,1-5 1,-9-5 0,1-10 0,2-3 31,2-5 1,-4-2 0,-3-8 0,-3 2-19,-5-2 1,-2-11-1,-3-2 1,0 5 8,0 8 1,-3 0-1,-2 7 1,-5 0 37,-3 1 0,-3 5 0,-7 10 0,0 5 91,0 2 0,-8-4 0,0 7 1,2 3-22,4 2 1,1 3 0,1 3-1,0 2 65,0 3 1,-6 10 0,4 0 0,4 8-45,0 5 0,9 0 0,-1-8 0,2 3-125,6 5 1,3 2-1,2 6 1,0-6 56,0 1 0,2-1 0,3 6 1,6-8-33,2-5 0,2-3 0,8-2 0,0-3-44,1-3 1,-1-10 0,0 3-1,0-5-12,0-3 1,1 0-1,-1-3 1,0-5-19,0-7 1,6-14-1,-4-7 1,-4-5 14,0-8 0,-11-3 0,-2 3 0,-6-2 19,-2-3 0,0 2 0,-2 11 1,-6 5 24,-7 2 0,-9 3 0,-4 8 0,-6 3 54,-2 4 0,8-2 0,-6 10 0,3 3 36,1 3 0,-9 2 0,8 0 0,3 0 29,2 0 1,-5 2 0,2 6 0,6 7-8,5 6 0,5 2 0,-2 3 1,7 2-43,6 3 0,2 8 1,0-6-1,0 1-44,0 0 1,2 4 0,6-7 0,5-3-33,0-2 0,7-3 1,-4 1-1,4-4 24,4-4 1,-1 2-1,0-10 1,0-3-157,0-3 1,1-4 0,-1-6 0,0-7 118,0-6 0,0-5 0,1-5 0,-4-8 38,-4-4 0,-6-11 0,-10-1 0,0 4 15,0 2 0,-3 10 0,-4 0 0,-6 1 5,0 2 0,-15 2 1,4 11-1,-1 0 23,-1-1 1,3 9 0,-3 2 0,-3 3 50,-1 5 1,-4 2-1,6 3 1,-3 3 13,2 4 1,4 6 0,1 13 0,1 2-14,0 3 0,10 8 0,3-5 1,2 2-9,0 5 1,0 0-1,8 0 1,0-2-49,0 2 1,8-7-1,3-3 1,1-5-52,6-3 1,3-3 0,0-1 0,-3-7 5,-3-1 0,1-4 0,7-7 0,3 0-43,5 0 1,-6-10 0,6-3-1,-5-5-56,-3-5 0,1-3 0,-1-15 1,-3 2-4,-4-2 1,-6-3-1,-10-2 1,0 2-13,0 5 1,0-5 0,-2 8 0,-6-2 81,-8-1 1,-4 11 0,-6-3 0,-2 7 72,-3 9 0,-8 5 1,6 10-1,-1 0 75,0 0 1,-4 0 0,4 2-1,1 6 86,-1 7 1,3 14 0,8 2-1,0 0-59,0 2 1,2-4 0,6 7 0,4 0-83,1 0 1,7-5 0,-4 5 0,4 0-20,3 0 1,8-7 0,2 1 0,3-6-59,5-9 1,3 3-1,2-8 1,0 1-73,0-1 0,3-2 0,2-8 1,3-3-57,-2-4 1,7-1-1,0-13 1,3-7 9,-1-6 0,-9-4 0,2-9 1,-8 3 99,-8 6 0,3-6 0,-10 5 1,-3-5 38,-2-2 0,-3 2 1,-3 3-1,-5 5 22,-7 2 0,-6 3 1,-2 8-1,0 0 47,0 0 1,-8 10 0,-3 5 0,1 5 35,-1 3 0,-4 3 0,7 5 1,0 7 9,-3 6 1,8 5 0,-5 2 0,6 3-28,1-3 1,1 6 0,3-3 0,2 0-64,2 2 0,11-4 1,-3 7-1,6 0-13,2 0 1,0-8 0,2 6-1,3-3-36,3 0 0,10-3 1,-2-10-1,4-2-28,3 2 0,8-8 0,0-2 0,0-6-59,3-2 0,-8 0 0,7-2 0,-2-6 15,0-8 1,0-14 0,-8-9 0,0-5 57,1-2 1,-12-1 0,-4 1-1,-5-1-14,-3 1 1,-3 7 0,-5 3 0,-7 3 76,-6 4 1,-10 3 0,-2 3-1,-1 3 31,1 4 0,-8 6 1,4 10-1,-1 0 91,-1 0 1,8 0-1,-5 2 1,3 6 9,4 8 0,3-4 1,3 4-1,3 5-70,4 7 1,-2-2 0,10 5 0,3-3-38,3 3 0,2-5 0,0 5 0,0-5-97,0-3 1,2 8-1,6 0-70,7-3 1,6-13-1,2-7 1,0-5-120,1-3 0,-1 0 1,0-3-1,0-5 69,0-7 0,1-16 1,-1-8-1,-3-4 65,-4-4 1,2 1-1,-10 2 1,-3 3-12,-3 2 1,-4 0-1,-6-5 1,-5 6 129,0 7 0,-7 5 1,2 5-1,-8 6-2,-5 7 1,-3 6 0,6 2 0,-3 2 106,3 6 1,-6 5-1,3 13 1,3 2 165,2 3 0,3 8 1,0-6-1,2 1-135,6-1 0,4 6 0,11-6 0,0 1-96,0-1 0,0 1 0,0-6 0,0 3-51,0-2 1,11-11 0,4-3 0,6 1-40,2-4 0,0-1 0,0-11 0,1 0-97,-1 0 1,0-3 0,3-5 0,2-10-33,3-10 1,0-8 0,-8-10 0,0-3 84,1-6 0,-4-1 0,-4-6 0,-9 8-2,-4 5 1,-3 5 0,-3 5 0,-4 8 39,-9 5 1,-7 6-1,-5 4 1,-3 9 47,2 4 0,-4 6 0,-1 4 0,1 9-106,-1 4 1,3 11-1,8 3 1,0 2 103,0 5 0,-1 3 0,1 2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9:11:29.107"/>
    </inkml:context>
    <inkml:brush xml:id="br0">
      <inkml:brushProperty name="width" value="0.17143" units="cm"/>
      <inkml:brushProperty name="height" value="0.17143" units="cm"/>
      <inkml:brushProperty name="color" value="#5B2D90"/>
    </inkml:brush>
  </inkml:definitions>
  <inkml:trace contextRef="#ctx0" brushRef="#br0">139 1 7713,'13'10'1099,"-5"6"1,-5 4-774,-3 3 0,0 1 1,0-1-1,0 0-186,0 0 0,0 3 0,-3 2 0,-2 6-67,-3 2 1,0 3 0,8 7 0,-2 1-11,-6-1 0,6 11 1,-6 2-1,3 3-12,-3 0 1,5-8 0,-4 5 0,1 1-100,-1-1 0,4-7 0,-5 2 0,3-5 24,-2-3 1,4 8 0,-7 0 0,2-2 22,0-3 0,0 5 0,8 0 0,0-5-34,0-7 1,0 7-1,0-11 1,0-4-46,0-6 1,-7-5 0,-1 1-297,3-1 1,2-8-2447,3 1 1086,0-11 1736,0-15 0,0-6 0,0-17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9:11:39.170"/>
    </inkml:context>
    <inkml:brush xml:id="br0">
      <inkml:brushProperty name="width" value="0.17143" units="cm"/>
      <inkml:brushProperty name="height" value="0.17143" units="cm"/>
      <inkml:brushProperty name="color" value="#5B2D90"/>
    </inkml:brush>
  </inkml:definitions>
  <inkml:trace contextRef="#ctx0" brushRef="#br0">691 139 9528,'-3'23'105,"-4"0"0,-4 0 1,-6 3-1,1 2 4,-2 3 0,-2 10 0,-6-3 0,1 3 73,2-3 0,-13 6 0,13-6 1,-3 8-30,1 8 0,-6-5 0,-2 7 0,-1-2 0,1-1 0,5-2 90,2-2 1,3 5-1,0-1-244,0-1 0,0-4 0,3-4-26,5-6 0,-6-2 0,8-8 1,-2 3 3,0-3 0,9-10 0,-4-5-998,0-3-430,7 8 563,-7-16 1,10 6 224,0-16 0,8 3 0,2-10 663,3-3 0,-8-3 0,5-2 0</inkml:trace>
  <inkml:trace contextRef="#ctx0" brushRef="#br0" timeOffset="918">530 1336 7610,'13'0'1197,"-3"-2"0,-10-6-1020,0-7 1,-3-6-1,-2-2 1,-5 0 26,-3 0 1,5 0 0,-7-2 0,-3-6-29,-2-7 0,4-6 1,1-2-1,-3 0-5,-2 0 0,-3-8 1,0-2-1,0 0-265,0-1 0,-1-4 1,1 7-1,0 3-8,0 3 0,0 4 0,3 3 0,2 5 0,3 3 1,-1 5-1,1 2 0,2 3-349,3 0 195,-8 0 1,13 10-1493,-10 6 879,9 4 1,-4 13 868,10 6 0,0 4 0,0 3 0</inkml:trace>
  <inkml:trace contextRef="#ctx0" brushRef="#br0" timeOffset="1703">806 1 9265,'8'15'0,"-1"1"0,-1 2 88,-4 2 0,-2 3 0,0 3 0,0 2 0,0 3 0,0-3 0,3-3 0,2-2 30,2 0 0,1 3 0,-8 2 1,0 3-160,0-3 1,8-3 0,-1-2 0,-1 0 39,-4 1 1,1-4 0,2-2-163,2-3 0,1-7-447,-8 7 424,0-10 1,0-12 115,0-16 0,0-8 1,0 3-1,0-3 72,0 3 0,0-5 1,0 2-1,0 0-15,0-2 0,0 7 0,3-4 0,2 4 30,2 3 0,11 0 0,-2 0 0,2 0-23,-3 0 1,5 8-1,-4 2 1,2 0-14,-3 0 0,6 8-1218,-6-2 424,-5-6 813,0 10 0,-10-7 0,0 10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9:11:41.520"/>
    </inkml:context>
    <inkml:brush xml:id="br0">
      <inkml:brushProperty name="width" value="0.17143" units="cm"/>
      <inkml:brushProperty name="height" value="0.17143" units="cm"/>
      <inkml:brushProperty name="color" value="#5B2D90"/>
    </inkml:brush>
  </inkml:definitions>
  <inkml:trace contextRef="#ctx0" brushRef="#br0">1 139 7994,'10'-13'783,"3"3"0,7 13 0,-2 4-617,-3 9 0,-7 1 1,5 1-1,-3-2-155,-5 2 0,5 2 0,1 3 0,-1 0-103,0 0 0,5 0 0,-4 0 0,-1 0-196,0 0 1,5-7-1,-4-1-438,1 3 0,4 0 182,7-3 1,-10-2 0,-3-8-326,0 3 869,-7-1 0,17-7 0,-7 0 0</inkml:trace>
  <inkml:trace contextRef="#ctx0" brushRef="#br0" timeOffset="1">438 1 7728,'0'23'302,"0"0"0,0 0 1,0 0-1,0 3 1,0 2-1,-3 5 1,-2 3-1,-2 5 172,2 2 0,-6 3 1,4 0-1,2 0-338,2 0 1,3 8 0,0 0-1,0-3 16,0-2 1,0 4 0,0 1 0,0-3-190,0-2 1,-8-6 0,1-4-1,2-9-387,2-4 1,3-3 0,0 0-1208,0 0 178,0-10-341,0 7 1794,0-17 0,0 7 0,0-20 0,0-3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9:11:43.506"/>
    </inkml:context>
    <inkml:brush xml:id="br0">
      <inkml:brushProperty name="width" value="0.17143" units="cm"/>
      <inkml:brushProperty name="height" value="0.17143" units="cm"/>
      <inkml:brushProperty name="color" value="#5B2D90"/>
    </inkml:brush>
  </inkml:definitions>
  <inkml:trace contextRef="#ctx0" brushRef="#br0">507 92 8077,'11'0'1740,"-9"3"-1352,-7 4 0,-13 14 1,3 12-1,-6 3-151,-2 5 1,-2 5 0,-3 8 0,-3 5-51,3-1 0,0 9 0,-1-6 0,-1 3-55,2-2 1,5 9 0,5-9 0,2-6-101,-2-5 0,6-7 0,-1-6 0,3-7-754,4-6 1,-4-2-1977,3 0 1706,-1-10 1,8-5 0,0-16 991,0-7 0,10-16 0,3-5 0</inkml:trace>
  <inkml:trace contextRef="#ctx0" brushRef="#br0" timeOffset="670">1 0 11153,'7'31'290,"4"2"0,-1 0 1,3 3-1,-1 0 1,6 5-1,3 2-5,2 3 0,-8 3 0,1 2 0,4 6-144,8 1 0,-7-6 0,7 4 0,0-2-344,-2-1 0,-1 9 0,-2-9 0,-2-1 67,-6-4 1,5-12 0,-7-3 0,3-5-492,-1-5 1,-7 3 0,4-16-1811,-1 3 306,-4-8 2131,-7 5 0,0-20 0,0-3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9:11:44.878"/>
    </inkml:context>
    <inkml:brush xml:id="br0">
      <inkml:brushProperty name="width" value="0.17143" units="cm"/>
      <inkml:brushProperty name="height" value="0.17143" units="cm"/>
      <inkml:brushProperty name="color" value="#5B2D90"/>
    </inkml:brush>
  </inkml:definitions>
  <inkml:trace contextRef="#ctx0" brushRef="#br0">1 70 8941,'0'23'0,"0"0"217,0 0 1,0 0-1,0 0 1,0 0-1,0 0 1,2 0 0,3 3-1,3 2-119,-3 3 1,-2-1 0,-3-7 0,0 0-158,0 0 1,2 0 0,3 0-288,3 1 210,0-1 1,-8-8-287,0 0 0,0-12 320,0-3 1,0-10 0,0-13-1,0 0 128,0 0 0,0-8 1,0-2-1,2-1-43,6 1 1,-3 0 0,8 5 0,0-3 20,-1 3 1,-4 2-1,7 3 1,3 0-111,3 0 0,-6 3 0,0 2-262,3 2 1,3 4 0,-1-6-392,-4 2 0,2 9 759,-11-9 0,11 11 0,-5-5 0</inkml:trace>
  <inkml:trace contextRef="#ctx0" brushRef="#br0" timeOffset="611">530 93 10076,'15'10'282,"1"6"0,-9 4 0,6 3 1,0 0-161,0 0 1,-5 0 0,4 0 0,1 0-69,0 0 1,-5 8 0,4 0 0,1-3-95,0-3 1,-5-2-1,7 3 1,0 2 21,-2 3 0,5 0 0,-8-8 0,3 0-322,5 0 0,-8-8 0,0 0-1014,1 3 0,-1-5 481,5 2 0,-2-2 873,-5 3 0,-6-6 0,9-10 0</inkml:trace>
  <inkml:trace contextRef="#ctx0" brushRef="#br0" timeOffset="612">945 24 8001,'7'15'0,"1"1"0,-3 2 0,-2 2 0,-3 3 333,0 0 0,0 3 0,0 2 0,0 3 0,0-1 0,0 1 0,0 2 1,0 3-151,0 5 1,-3 5-1,-2 5 1,-3 5-70,3 3 0,3 3 0,2 7 0,0-3-204,0-4 1,0 2-1,0-11 1,0-1-16,0-4 1,0-9 0,0-4 0,0-1-86,0-6 0,7-3-643,1-2-2171,0 0 3004,-8-10 0,-11-3 0,-1-10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9:11:46.587"/>
    </inkml:context>
    <inkml:brush xml:id="br0">
      <inkml:brushProperty name="width" value="0.17143" units="cm"/>
      <inkml:brushProperty name="height" value="0.17143" units="cm"/>
      <inkml:brushProperty name="color" value="#5B2D90"/>
    </inkml:brush>
  </inkml:definitions>
  <inkml:trace contextRef="#ctx0" brushRef="#br0">508 322 7826,'7'-15'0,"3"0"0,1-3 1623,-1-3-295,-2 9-1125,-8 1 0,-3 11 1,-5 5-1,-7 8 11,-5 10 0,-4 8 0,1 0 0,0 7-7,0 6 0,-7 9 0,-1 1 0,0 0-59,-2 2 1,7-5 0,-4 11-1,4-1 0,3-2 0,0 0 0,3-8 0,2 0-344,2-8 1,1 1 0,-5-13-1,4-3-193,9-3 1,-4-2-2690,4 0 1846,-1-10 0,8-5-94,0-16 1326,0-5 0,10-20 0,3-3 0</inkml:trace>
  <inkml:trace contextRef="#ctx0" brushRef="#br0" timeOffset="722">1 161 12055,'13'23'225,"-3"0"0,-2 0 0,-1 3 0,1 2 0,2 5 1,3 3 542,0 5-577,7 3-144,-7 2 1,10 0 0,3 2 0,2 3 0,3 6 0,-1 2-12,3 5 0,-7-8 1,5 0-1,-6-2-208,-2 0 0,0-8 1,-2-11-1,-3-1-246,-3-6 1,-7-5 0,5-5-874,-3-3 1,-2-7-1878,-8 7 2000,0-10 1168,10-5 0,-8-13 0,9-10 0</inkml:trace>
  <inkml:trace contextRef="#ctx0" brushRef="#br0" timeOffset="1406">830 69 7650,'10'-13'444,"-7"3"0,7 13 1,-8 4 797,6 9-1072,-5 4 1,7 6 0,-10 2 403,0 3-418,0-1 0,2 4-25,6 4 0,-5-5 1,4 0-1,-2-2-21,3 0 1,-5 0 0,4-6 47,-4 6 1,5-13 0,-1 5 0,-2-3-244,-2 1-557,7 2-618,-7-10 717,7-3 0,-10-13 423,0-4 0,0-6 0,0-10 0,0 0 25,0 0 1,3-8-1,2-2 1,2-1 177,-2 1 0,1-5 1,-1 7-1,5 3 62,3 2 1,-6 3 0,6 0-1,0 0-211,0 0 0,2 0 0,6 0-230,-6 0 0,5 8 0,-4 0 0,2-3-62,-3-3 1,3 6 0,-8 2 357,3 3 0,-8 2 0,5 8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9:11:48.605"/>
    </inkml:context>
    <inkml:brush xml:id="br0">
      <inkml:brushProperty name="width" value="0.17143" units="cm"/>
      <inkml:brushProperty name="height" value="0.17143" units="cm"/>
      <inkml:brushProperty name="color" value="#5B2D90"/>
    </inkml:brush>
  </inkml:definitions>
  <inkml:trace contextRef="#ctx0" brushRef="#br0">0 69 9430,'13'23'403,"5"0"1,-8 0 0,1 0 0,1 3 0,1 2 0,3 5-71,-4 3 1,6 0 0,-7 5-435,1-3 0,1-10 0,5 6 0,-3-4 1,1 1-31,-3-3 0,4 5 1,-6-2-1,-1-3-194,0-2-69,8-3 0,-13-3 0,8-2-470,-3-2 0,6-9-1144,-9 9 2008,1-11 0,2-5 0,3-13 0</inkml:trace>
  <inkml:trace contextRef="#ctx0" brushRef="#br0" timeOffset="1">415 0 8317,'0'23'357,"0"0"1,0 3 0,0 4 0,0 6-1,0 5 1,0 3 0,-3 7 0,-2 3-26,-2 2 0,-4 8 0,6-3 0,-2 6-262,1 2 0,4 7 0,2 4 0,0-1-15,0 0 0,0-2 0,0-10 0,0-3-130,0-3 1,0-10-1,0 0 1,0-7-102,0-6 1,0-10 0,0 3-137,0-5 1,0-3-1049,0 0 1,0-8 109,0 0 1,0-12 1249,0-3 0,-3-10 0,-4-13 0,4 0 0,-7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9:15:21.430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720 78 6503,'0'-23'0,"0"-1"814,0 1 1,0 15 0,-2 14-491,-6 14 1,3 19 0,-11 0-1,-2 7-121,-2 8 1,-11 5-1,0 11 1,2 0-12,4-1 0,-6 1 0,0 0 1,2-3-28,4-5 0,1 10 1,1-8-1,0-2-68,0-3 1,7-2-1,3-5 1,0-1 23,1-7 0,6 0 0,-4-10 1,2-1-241,1 1 1,-1-3 0,5-8-1530,-4 0-221,4 0-343,-7 0 2212,10-10 0,-11-13 0,-2-13 0</inkml:trace>
  <inkml:trace contextRef="#ctx0" brushRef="#br0" timeOffset="659">1 147 7917,'0'-12'1440,"2"1"-1261,6 11 0,-3 11 0,11 1 0,-1 4-38,-2-1 1,8 1-1,-6 10 1,3 2 19,-2 3 0,12 8 0,-5-6 0,3 6-156,0 10 1,5 0 0,2 10 0,1 0 11,-1 1 1,9-6-1,-6 5 1,2-2 73,1-5 0,-11 4 0,6-2 0,-3-2-81,0-3 1,0-3 0,-8 1 0,0-1-71,0 1 1,1-3-1,-1-3 1,0-5-1,-2-3-147,-6-4 1,3-3-164,-10-3 1,2 0-1,-5 0-1572,3 0 1537,0-10 0,-11-13 0,-4-18 0,-6-10 405,0-11 0,-8-5 0,8-2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9:15:22.827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 70 7197,'0'-10'112,"0"10"0,2 16 1,4 9-1,1 9 145,-1 2 0,-1 3 0,0 7 1,5 1-151,3-1 1,-5 8 0,5 3 0,0 0 8,-1-1 1,4 6 0,5-5 0,-3-3-51,-3-5 0,-7 3 0,5-16 1,0 0-63,0-5 0,-8-5 1,5-3-1,-2 0-57,-1 0 0,1-7-27,-8-1 22,11-10 0,-9 3 1,6-16-30,-6-7 1,-2-6 0,0-5 0,-2-2-80,-6-3 0,3-10 0,-8 2 0,0-5 53,0-2 1,6 0-1,-6-1 1,2 1 29,6-1 0,-5 1 1,2-1-1,3 1 61,2 0 1,3-1 0,0 3 0,0 3-4,0 2 1,0 11-1,0-3 1,3 5 53,5 3 1,-3 0 0,10 2 0,1 3 18,-3 3 1,7 10-1,-4-3 1,4 5-1,4 3 57,-1 0 1,0 0-65,0 0 1,0 11 0,1 1 0,-4 7-1,-2 1 73,-2 6 1,-8 5 0,4-3 0,-1 6-50,-6 2 1,-2-5 0,-3 8-1,0-1 6,0-2 0,0 8 0,-3-5 0,-5 2 9,-7-2 0,2-6 0,-3-10 0,-2 1-54,-2-1 0,-4-2 0,4-3 1,2-6-65,2-1 0,9-1 0,-9-5-45,-2 3 0,8 2 25,2-2 336,5-5-270,3 7 1,11-10 9,4 0 1,-2 0-1,3 0-36,2 0 0,2 0 1,3 3-1,1 4 9,-1 9 0,8-3 0,0 2 1,0 1-37,2-4 1,-4 9 0,7-8 0,-3 0-123,-4-5 0,4 2 0,-2-2 1,-3-3-679,-2-3 0,-3-2-75,1 0 920,-1 11 0,0-9 0,0 9 0</inkml:trace>
  <inkml:trace contextRef="#ctx0" brushRef="#br0" timeOffset="652">1695 47 7937,'0'-23'-192,"3"10"310,4 5 318,-4 6-278,7 2-70,-10 0 0,-2 10 0,-3 8 1,-6 11 75,-2 9 0,1 6 0,-7 5 0,4 5-31,-3 8 1,-3 8 0,-2 5 0,0 4 22,0 4 0,-1-6 0,1 8 1,0 1-37,0-4 0,2 6 1,3-8-1,3 0-41,-3 0 0,0 0 0,0-6 0,5 1-48,2-8 1,-7 0 0,5-13 0,1-2-70,4-3 1,-3-5-1,4-6 1,2-7-16,2-5 0,3-3 0,0 1-356,0-1 0,0-8-565,0 1 464,0-11 0,0 3 1,0-16-1,0-8 130,0-4 1,0-3-1,0-1 380,0 1 0,-10-10 0,-3-3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9:15:24.128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1 256 7856,'2'-13'120,"6"5"1,7 8 69,6 8 1,2 13-1,1 12 1,-1 3-63,0 6 0,0 1 1,3 4-1,2-1-2,3 1 0,11 9 0,-4 4 0,3 2-36,-2-1 1,5 1 0,-5 8 0,4 0-22,4-1 1,-1 9 0,1-1 0,-1-2-91,1-3 1,-1-2 0,-2-3-1,-5-6-5,-9-6 1,4-9-1,-3-5 1,-5-5-100,-8-2 1,2-3-1,-7-8-197,0 0 0,0-2-1092,-5-6 904,-6-4 0,1-14 0,-13-5 510,-3-7 0,-3-6 0,-7-2 0</inkml:trace>
  <inkml:trace contextRef="#ctx0" brushRef="#br0" timeOffset="668">1068 70 7437,'11'-10'-12,"4"10"0,3 10 0,0 13 0,-5 3 0,-3 3 0,-2 4 0,0 1 0,2 2 226,3 0 1,0 3-1,5 4 1,-5-1-105,-3-4 1,6 1 0,-6 5-1,0-3-80,1-2 1,4-8 0,-5 5 0,1-3 22,-1-4 1,0-4-1,-4-1-296,1-1 23,1 0 151,-8-10 1,0-13 0,0-15 0,-3-6 0,-2-5 16,-2-5 0,-9 3 0,8-11 30,3-2 0,0 5 0,0-3 0,-3 0 24,3 3 0,2 0 1,3 8-1,0-6 27,0-2 1,8 5 0,2-7 0,3-1-6,5 3 0,-5 0 1,3 7-1,2-2-13,2 3 1,4 10-1,-1 5-9,0 3 1,0-6-1,0 9-245,1 1 0,-1 4-904,0 2 1147,-10 0 0,-3 0 0,-10-11 0,0-1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8:53:06.432"/>
    </inkml:context>
    <inkml:brush xml:id="br0">
      <inkml:brushProperty name="width" value="0.34286" units="cm"/>
      <inkml:brushProperty name="height" value="0.34286" units="cm"/>
      <inkml:brushProperty name="color" value="#CC0066"/>
    </inkml:brush>
  </inkml:definitions>
  <inkml:trace contextRef="#ctx0" brushRef="#br0">2206 1021 7560,'13'-2'-276,"-6"-6"1,-4-7 0,-3-6 620,0-2 0,-3 0 0,-4-1 0,-9-1-306,-4-6 1,-4 8 0,1-3-1,0 10-123,0 6 1,-8 2 0,0 8 0,3 0 73,2 0 1,0 18 0,-2 8 0,-1 8-54,9 7 1,-1 3 0,11 2 0,-1 0 50,1 1 0,2-1 1,8 1-1,0-3 28,0-6 0,0 4 0,3-12 0,5-1-6,7-3 1,-2-11-1,2-2 1,3-3-6,3-5 0,2-2 1,1-3-1,-1-3-14,0-4 0,0-9 0,0-12 0,-2-6-20,-6-2 1,6-2 0,-5-9-1,2 1-2,-3-1 1,-5 1-1,-10 2 1,0 3 36,0 2 0,-2 11 0,-6-3 0,-7 5 8,-6 3 0,-2 10 0,0 5 1,-1 6 53,1 2 1,0 0-1,0 2 1,0 6-11,-1 7 1,1 9-1,0 7 1,0 5-52,-1 0 1,4 8-1,4-6 1,6 6 6,0 3 0,7-1 1,-5 0-1,6-2-30,2-5 1,8-3-1,2-8 1,3 3 3,5-2 1,2-11 0,4-5 0,1-3 4,6-5 1,-2-2 0,7-3 0,-3-3 4,-4-5 0,4-5 0,1-12 0,-1-4-24,1-2 1,5-20 0,-9-1 0,-1-7 5,-3-3 1,-13 10-1,-6-4 1,-4 4 20,-3 6 1,-3-3-1,-4 18 1,-9 2 36,-5 4 1,-12 4 0,-6 6 0,-5 7 71,-2 5 0,0 3 0,-1 3 0,1 5-34,-1 7 0,1 6 1,2 4-1,5 4-33,8 2 1,-2 0-1,2-6 1,5 4-53,8 2 0,0 7 0,10-4 1,3-1 5,3 1 0,2 5 0,0-8 0,2-3-4,6-2 0,5-3 0,10 0 0,0-2-2,0-6 1,8-2 0,3-8-1,-1 3-1,1-3 1,7-5-1,-5-7 1,3-9-30,0-5 1,-3-12 0,2-8 0,-4-11 28,0-10 0,-9 3 0,4-3 0,-11 0-101,-11 3 0,-4-3 0,-3 13 0,-3 5 104,-4 0 1,-6 11 0,-13 2-1,-2 5 45,-3 3 0,-11 0 1,4 2-1,-3 5 13,2 9 1,-2 4 0,7 3-1,1 0-6,-1 0 0,-7 10 0,5 8 0,0 11-26,5 10 0,-3 2 1,3 3-1,5-1 6,8 6 1,8 3 0,10-3 0,0 3 17,0 2 0,0 0 1,0-8-1,3 1-42,4-1 0,6-10 0,10-5 0,1-8-4,-1-7 1,8 2-1,0-10 1,-3-3 9,-2-3 1,5-4-1,2-6 1,3-10-110,6-10 0,-6-8 1,2-13-1,1-6 38,-3-6 1,-5 1-1,-13-2 1,-5-2 20,-3-3 0,-2 5 1,-8 3-1,0 2 9,0 5 1,-10 6-1,-6 5 1,-4 5 37,-3 2 1,-8 6 0,0 10 0,0 5 32,-3 2 1,8 4-1,-5 7 1,3 2 1,-3 6 1,5 7 0,-5 16 0,6 5-19,1 1 1,9 6-1,2-4 1,0 5-3,0 2 1,8 1 0,-3 2-1,6 2 8,2 4 1,10-1 0,3-8 0,2-2-46,1-5 1,-1-6 0,11-10-1,3 1-38,2-1 1,-1-10 0,-6-6-1,1-4-82,6-3 0,-5-5 1,8-8-1,-3-13 44,0-7 0,0-9 0,-8-12 0,0-8-4,0-5 1,-2 0 0,-6 3 0,-7 2 86,-5-3 0,-3 9 1,-3 1-1,-5 6 47,-7 3 1,-6 10-1,-5 5 1,-2 5 80,-3 3 0,-8 10 0,6 5 0,-3 6-1,-5 2 1,4 2 0,-1 9-1,-1 9-43,3 9 1,2 12 0,9-2 0,-1 4-7,3 4 1,-6 2-1,16 2 1,0 4-49,6-4 0,4-2 0,3-2 0,0-1-20,0 0 0,8-2 0,2-2 0,3-9 15,5-7 1,3 2-1,2-15 1,0 0-73,0-5 0,1-6 0,1-4 0,4-6-52,2-7 0,0-16 0,-6-8 0,4-8 52,2-7 0,0-5 0,-11-8 0,-4 3 26,-8 2 1,-6 2 0,-2-2 0,0 8 9,0 5 1,-10 3 0,-6 2 0,-7 5 89,-8 8 0,5 6 0,-7 1 0,2 4 37,0 4 1,-8 6 0,6 10 0,-1 0-32,1 0 1,-6 10 0,8 8 0,3 8-42,2 5 0,3 3 0,2-6 0,3 5 7,3 4 0,7-1 1,-5 5-1,3-2-10,4 2 0,6-5 1,6 3-1,4-1-25,3-2 0,0-2 1,7-11-1,1 0-40,5 1 0,2-4 0,-2-4 0,2-9-6,3-4 1,8-3-1,-6 0 1,1-5-25,0-11 0,4-2 1,-7-20-1,-2-4-14,-4-1 0,-1-12 0,-4 1 0,-4 3 70,-9 2 0,-4 2 0,-6 3 0,-4 3 27,-9 2 0,-4 11 0,-6-3 0,-3 5-25,-2 3 1,-7 3 0,4 1 0,1 7 145,-1 1 0,-5-4 1,9 7-1,-1 3-54,-3 2 0,8 3 0,-5 3 1,6 5-53,1 7 0,4 6 1,2 5-1,2 4-21,-2 9 0,5 5 0,0 2 0,3 1-22,5-1 0,2 1 1,3-1-1,0 1-27,0-1 1,11-2 0,4-6 0,6-7-11,2-5 1,0-5-1,0-3 1,1-5-23,-1-3 0,8-2 1,0-8-1,0 0 44,2 0 1,-7-10 0,7-6-1,-2-5 4,0-2 0,0-10 1,-10-9-1,-6-7-27,-7-5 0,-5 0 0,-3 8 0,0 2-13,0 5 0,-11-2 1,-4 10-1,-8 3 71,-8 2 0,5 3 0,-8 2 1,3 5-13,1 9 1,-9 4 0,8 3 0,0 0 70,-3 0 1,9 10-1,-6 6 1,5 7 29,3 8 1,-1-5 0,4 7-1,2-2-52,2 0 0,9 8 0,-6-5 0,2-1-38,6 1 0,3 7 1,2-5-1,0 3-18,0-1 0,2-9 0,3 2 0,6-6 7,2-1 1,2-4 0,8-2 0,0-5-68,1-2 0,-1-4 0,0-7 0,0-2 18,1-6 0,-1-13 0,0-12 0,0-3 31,0-6 0,-2-1 1,-6-6-1,-7-3 3,-5-2 0,-3 0 0,0 7 0,-3 1 17,-5-1 0,-7 4 0,-13 4 0,-3 8 55,2 5 0,1 3 0,-3 2 0,-5 3-17,0 3 0,-5 10 0,7-1 0,1 9 39,-1 5 0,0 18 0,6-1 0,0 6-38,7 3 1,-2 7 0,10-2-1,-2 5-23,-1 2 1,11 0 0,-3 1 0,6-1-15,2 1 1,0-3 0,0-3 0,2-5-20,6-3 1,5-2 0,10-7 0,0-1-14,0 0 0,1-10 1,-1-3-1,0-2 6,0 0 0,8-3 0,0-13 0,-3-7 9,-2-6 1,5-5 0,0-5 0,-5-7 7,-8-6 1,0-5 0,-10-3 0,0-2-25,2 2 0,-8-4 1,4 2-1,-9 2 26,-5 3 0,-10 10 0,0 3 0,-8 3 28,-5 4 1,0 4-1,6 4 1,-4 3 30,-2 2 1,-7 11-1,7-2 1,2 7-5,4 7 1,-6 6 0,0 13-1,2 2 26,4 3 1,4 10-1,3-2 1,5 5-16,3 2 1,-6 9 0,8-1-1,3-3-90,3-2 0,2-2 0,0-1 0,0-2 0,0-5 0,10 2 0,3-10 0,2-3 5,1-2 1,-1-5 0,9-6-1,-1-5-6,0 1 1,0-9 0,0 6 0,1-8-14,-1-8 0,8-7 0,0-13 0,-3-6 21,-2-2 0,-6-3 1,-1-10-1,-7-2-4,-1-4 0,4-6 0,-7 4 0,-3 0 19,-2 0 1,-3 3 0,-3 10 0,-5 3 21,-7 2 1,-6 3-1,-2-2 1,0 9 9,0 11 0,-1 0 0,-1 10 0,-4 3 36,-2 3 0,-2 4 0,4 3 0,-4 8-2,-3 8 1,7 0 0,-1 17 0,4 4-23,3 1 0,-1 4 0,4-1 0,2 3 9,2 5 0,11-5 0,-3 6 1,6-6-39,2-3 0,0 6 1,0-3-1,2-8-49,6-5 1,5 3 0,10-8-56,0-3 0,11-5 20,5-7 1,2-6 0,-3-13 0,-7-4-25,-5-9 1,-3-15-1,3-8 1,0-7 26,-3-8 0,6-3 0,-17-7 0,1 2 21,-5-3 0,-5 9 1,-3 1-1,-3 9 47,-5 7 0,-5-2 1,-10 8-1,0-1 103,0 0 0,-8 11 0,0 10 0,0 0-24,-3 1 0,6 6 1,-11 1-1,1 8 35,2 5 0,-6 10 0,9 0 0,-1 7 22,1 6 1,2 8-1,8-5 1,-1 2-96,1 5 1,0 3 0,2 2-1,6 1 16,7-1 1,-2 1 0,2-1 0,3-2-133,2-6 0,6 4 1,2-9-1,5 1 29,3-1 1,3-4-1,7-11 1,0-5-12,0-3 1,1-2 0,-1-8 0,3-3-53,5-5 0,-3-5 0,8-12 0,-2-6 70,-6-8 1,-2-5 0,-3-2-1,0-1-4,0 1 1,-10 0-1,-5-1 1,-5 3 21,-3 6 1,-3-4 0,-5 11 0,-7 3 33,-6 2 0,-2 3 1,-3 2-1,-2 3 83,-3 3 1,-3 10 0,3-3-1,-5 5 16,0 3 0,-5 11 1,7 7-1,1 8-43,-1 4 1,3 12 0,8-4 0,0 6 26,0 3 1,2 7 0,6 0 0,4-2-123,1-3 0,7-6 1,-4-1-1,4-6 15,3-3 1,3-2 0,2-8 0,5 1-34,3-1 0,3-10 1,7-6-1,0-4-10,0-3 0,8 0 1,0-3-1,0-4-33,3-9 0,-9-15 0,6-7 0,-5-6-41,-3-3 1,0-7-1,1-2 1,-4-1 68,-4 0 0,-6 3 0,-10 10 1,0 3 55,0 2 1,-2 11 0,-6-3 0,-8 5-9,-4 3 0,-4 10 1,-1 5-1,-4 6 189,-2 2 1,-2 2-1,4 6 1,-4 7-26,-3 6 0,7 10 1,-4 2-1,2 1-94,0 0 0,0 7 1,8-3-1,0 4 9,0-4 0,7 6 1,3-5-1,3 5-64,5 2 1,2-7-1,3-3 1,0-2-64,0-6 0,0-2 0,3-3 0,4-3-14,9-4 1,5 2 0,2-10-1,0-3-39,0-3 1,0-4 0,3-8-1,2-11 66,3-7 1,3-11-1,-6 5 1,3-4-26,-2-11 1,-4 2 0,-4-7 0,-3 5 49,-2 3 1,-11 2 0,2 3 0,-4 5 71,-3 2 1,-3 3-1,-4 8 16,-9 0 1,-4-1-1,-4 4 1,-1 4 23,-6 9 0,5-4 0,-8 4 0,3 1 46,0 4 1,-10 4 0,5 6-1,-3 8-63,1 4 1,9 11 0,-4 3 0,2-1-44,0 1 0,0 7 0,8-2 0,0 5-33,-1 2 1,9 8-1,2 0 1,3-5-15,5-7 0,2 1 0,3-7 1,3 3-71,4 0 0,-2-11 0,11 3 0,2-8 29,3-7 1,10 2 0,0-10 0,-1-3-25,4-3 1,0-4-1,7-6 1,-5-10 33,-3-10 0,9-1 0,-6-9 0,2-4 27,1-2 0,-11-2 0,3 0 1,-5-1 32,-3 1 0,-7-1 0,-3 1 0,0 0 17,0-1 1,-8 3 0,2 3 0,-4 5 5,-3 2 0,0 3 0,0 8 2,0 0 1,-10 10 0,-6 5 28,-4 6 1,-11 4 0,-3 6-1,1 10 57,-1 11 1,-5-1-1,6 11 1,-3-1-59,-5-2 1,4 8 0,1-8 0,3 3 7,4 0 0,4-11 0,1 6 0,4-3 22,4-1 0,-2 1 1,11-7-88,1-1 1,4 0 0,2 0-1,2 0-23,6 1 0,5-9 1,10 1-1,0-1 33,1-2 0,1-3 1,4-10-445,2 0 325,0 0 0,0-2 0,2-6 0,3-8-16,6-4 1,-6-14-1,2-4 1,1-6 28,-3-3 1,-2-7-1,-11 0 1,-3 5 71,-4 8 0,2-3 0,-10 8 1,-1-3 44,4 1 0,-9 9 1,6-2-1,-5 5 20,-3 3 1,-11 0-1,-4 0 9,-6 0 0,6 7 0,-1 3 47,-2 3 1,-10 2 0,-3 8-42,3 0 1,-6 10-1,1 9 1,-1 6 81,0 6 1,1 11 0,5-4-1,-3 3-66,2-2 1,-4 5-1,2-5 1,5 2-32,8-2 0,-3 2 0,8-8 0,1 1-60,4-1 0,-2-2 1,2-7-27,3-1 0,2 0-10,3 0 0,10-10 0,6-5 0,4-6-44,4-2 1,1-10-1,4-5 1,2-6 24,-3-2 1,8-3 0,0-5-1,3-5 9,0 0 1,-8-8 0,5 5 0,-3-4 9,-4-4 1,2 1 0,-6-1 0,-7 3 29,-5 6 1,3-6-1,-8 8 1,-3 0 10,-3 5 1,-2 5 25,0 3 1,-10 10-1,-6 5 66,-4 6 0,-6 12 0,-2 8 0,-6 10 51,-2 11 1,8 5-1,-6 2 1,3 1-17,0-1 1,-7-2 0,7-3 0,0-2-43,-3 2 1,11-5-1,-3 0 1,8-2-46,0-6 0,0 1 1,0-4-1,5 1-122,3-5 1,2-3-1,8 5 49,0 0 0,0-7 1,3-3-73,4-3 1,17-2 0,12-11 26,0-5 0,0-7 1,-8-13-1,6-6 8,2-2 1,0-3 0,5-7 0,-5-1-4,-2 1 1,-3 7-1,-11 3 1,-2 3-25,-2 4 0,-11 3 54,3 3 1,-16 10 0,-10 11 0,-10 15 93,-11 18 1,-7 12-1,-6 12 1,-5 4 241,-2 0 1,7 6 0,-2-9 0,8 1-77,7 0 0,-2-3 0,10-8 0,3-2-68,2-5 0,10 2 0,3-10 306,3-2-456,2-4 1,19-12 0,4-8 0,6-10-179,2-10 0,8-6 1,2-2-1,1-3-10,0-5 0,4-5 0,-4-10 1,-1-1-26,1 1 0,4-6 1,-7 3-1,-2 5 61,-3 1 0,-14 9 0,-4 3 33,-5 5 1,-6 6 0,-5 7 154,-7 13 1,-6 10-1,-4 13 1,-4 3 196,-2 5 0,-2 3 0,4 7 0,-2-2-50,3 2 1,2 0 0,3 0 0,2-5-50,6-2 1,-3 7-1,8-5 1,-1 3-77,1 0 1,2-3 0,8 2 0,0-7-53,0-5 1,0-3 0,0 1-27,0-1 1,3-10-1,5-6 1,7-4 21,6-3 1,2 0 0,0-3 0,0-4-180,0-9 0,1-15 0,1-7 1,4-6-69,2-3 0,-3 1 1,-10 0-1,-2-1 114,2 1 1,-8 2 0,-2 5 0,-6 8 88,-2 5 0,-2 11 0,-6 2 0,-7 3 117,-6 5 0,-5 15 1,-5 13-1,-7 13 84,-6 8 1,0 5-1,3 5 1,4 6 79,4-1 1,-6 5 0,11-10 0,5-2 29,5-3 1,5-3 0,-3-2 0,9-2-80,4-4 1,3-9-1,0 2 1,3-8-76,4-8 1,-2 3 0,11-10 0,2-3-203,3-2 0,10-3 1,-1-3-1,1-5-102,3-7 0,-6-8 1,11-6-1,0-4 8,-3-3 1,5-3 0,-7-10 0,-1-2-14,1-4 1,-3 1-1,-11 8 1,-4 2 13,-9 5 0,-4-2 0,-6 13 103,-4 7 0,-6 8 0,-10 13 0,-1 3 150,1 4 0,-8 6 0,0 11 0,0 1-70,-2 6 1,7-5 0,-5 5 852,5-5-687,3-3 0,8 8 0,2 0 0,0-3-26,0-2 1,8 0 0,-3 2 0,5 3-95,3-2 0,0-4 1,0-1-56,0-1 0,8 0 1,2 0-1,3-2-45,5-6 0,3-4 0,2-11 0,0 0-100,1 0 1,7-3 0,0-5 0,-3-7 72,-2-6 0,-3-12 0,0-3 0,0-3-103,1 0 0,-12 3 0,-4-5 0,-3 2 84,3-2 1,-5 5 0,4 0-1,-7 2 94,-7 6 0,1 10 0,-9 5 0,-3 2 59,-3 6 0,-2 3 1,0 2-1,-3 0 36,-5 0 1,5 18 0,-7 8 0,2 5 62,0 2 1,0 8-1,10-2 1,3 2 65,3-2 0,10 5 1,-3-8-1,5 3-72,3-1 1,0-2 0,3 3 0,2-8-114,3-5 0,10-3 0,-3 0 1,6-2 7,2-6 0,0-2 0,1-8 0,1 3-46,6-3 0,-5-5 0,5-5 0,-2-5-250,1-3 0,-4-5 1,5-11-1,-5-4 77,-3-3 1,-2 5 0,-3-5 0,-5 2 71,-3 6 0,-2-6 1,-8 3-1,0 3 34,0 2 0,-8 3 0,-2 2 0,-3 3 53,-5 3 1,-3 10 0,-5-3 0,-2 5 119,-3 3 0,-2 8 1,4 5-1,-2 5 49,3 8 0,-6 2 0,6-2 0,5 2 17,5 3 0,5 8 1,-3-5-1,9-1-65,4 1 1,3 4 0,0-4 0,0-1 23,0 1 1,10 5-1,3-9 1,3-1-86,-1-3 0,1-3 1,7 0-1,0-2-208,0-6 1,1 3 0,-1-10 0,0-3 56,0-2 0,0-6 0,1-5 0,-1-7-47,0-6 1,0-10 0,-2-2-1,-3-3 9,-3-6 1,-10 6-1,3 0 1,-5 3 107,-3 4 1,0-4 0,-3 2 0,-5 5 53,-7 8 0,-6-3 1,-2 9-1,0-1-13,0 5 0,0 5 0,-1 3 0,1 0 174,0 0 0,-8 11 0,0 4 0,3 6-51,2 2 1,3 8 0,2 2 0,6 4 34,7 4 1,-2-5-1,2 3 1,3-1-38,2-2 1,6 6 0,2-11 0,5-3-43,3-2 1,2-3 0,9-2 0,-1-6-84,0-7 0,8-6 0,3-2 0,-1 0-100,1 0 0,-1-2 0,-2-6 0,5-7-41,0-6 0,6-10 0,-9-3 0,1-2 24,-1-5 0,-5-3 0,-9 0 1,-7 3-103,-1 2 1,-4 11-1,-7-5 168,0-1 0,-7 8 1,-4-2-1,-1 7 66,-7 6 1,-1 10 0,-3-3-1,-1 5 113,1 3 1,0 11-1,0 4 1,0 6-43,-1 2 1,1 3 0,0 2-1,2 3 82,6-3 1,-3 6-1,10-1 1,3 1-34,2-1 1,3 1 0,0-6-1,0 6-73,0 2 1,0-8 0,3 6 0,2-3-16,3 0 0,10 0 0,-3-8 1,6-2-151,2-6 0,0 3 0,1-8 0,-1 1 37,0-1 0,0-2 1,3-11-1,2-5-100,3-7 1,-2-8-1,-11-6 1,-3-2 63,3 3 1,-7-5 0,-4-1-1,-4 1 42,-3-1 1,0-5 0,0 8 0,-3 3 9,-4 2 1,-6 3-1,-11 2 1,1 6 87,0 7 0,0 6 0,0 2 1,-1 0 52,1 0 1,0 2 0,0 6 0,0 7-12,-1 6 0,4 2 0,2 3 1,5 2 234,2 3 0,4 8 0,7-5 0,0-1-164,0 1 1,2-3-1,6-6 1,5 4-47,0 2 0,7 0 1,-4-11-1,5-2-134,2-2 1,3-9 0,2 6 0,3-2-35,-3-6 0,1-3 1,-1-2-1,3-2-141,-3-6 1,-2-5 0,-3-13 0,1-2 55,-1-3 0,-8-8 1,-2 6-1,-3-3-4,-4-5 1,-4 4-1,-4 1 1,-6 3 29,-8 4 0,-4 4 1,-3 1-1,-1 1 143,1 0 0,-8 10 0,0 5 0,0 6 22,-2 2 0,7 0 0,-8 2 0,3 6 83,1 8 1,-1 12 0,10 3-1,3 0 88,2 2 1,11-4 0,-2 9-1,4 1 15,3-3 0,0 5 1,3-7-1,2 0-91,2-1 0,11-2 1,-2-8-1,5 0 8,2 1 0,0-9 0,0-2 0,3-3-210,5-5 0,-5-2 0,5-3 1,-3 0-5,3 0 1,-5-10-1,5-6 1,-5-4-260,-3-4 0,-8-7 1,1-2-1,-1-3 177,-2-5 0,-3-3 0,-10 0 0,0 3 76,0 2 0,-2 3 0,-6-3 0,-7 6 53,-6-1 0,-2 11 1,0-3-1,-1 11 73,1 4 1,-8-4 0,0 7-1,0 3 72,-2 2 0,7 6 1,-5 5-1,5 7 28,3 6 1,2 2-1,3 3 1,5 2-7,3 3 0,2 10 0,8-5 0,0 3-9,0 0 0,3-8 1,5 5-1,7 0-28,6 0 1,5-8 0,2 3-1,3-5-100,-3-3 1,6-2 0,-1-3 0,1-5 0,-1-3 0,6-2 1,-5-8-1,2 0-64,5 0 1,0-10 0,0-8 0,-4-8-159,-4-5 1,-2-10-1,-10 2 1,-3-5 31,-3-2 1,-10 7 0,3 0 0,-5 1 71,-3 2 1,-3-6-1,-5 11 1,-7 6 86,-6 7 1,-5-1 0,-2 9 0,-5 0-13,-4 0 1,-1 4 0,-6 12-1,3 4 190,2 3 1,11 10-1,-3 8 1,5-3-8,3-2 0,2 8 1,3 4-1,5 4 72,3-4 1,2 6-1,8-5 1,0 2-106,0-2 1,10 5 0,6-6 0,4 3-34,4-2 0,-1-5 1,0-11-1,3-2-71,5-6 1,2 3 0,9-10 0,-6-3-89,-3-2 1,9-3-1,-4-3 1,6-5-52,2-7 0,-7-14 0,-3-4 1,-2-6 47,-6-10 1,-2 3 0,-5-8 0,-6 5-126,-7 2 0,-6 1 0,-2 2 0,0 5 120,0 8 1,-10-2 0,-5 2-1,-6 5 14,-2 8 0,-8 0 1,-3 10-1,1 3 115,-1 2 1,-7 6-1,5 2 1,-3 5 64,0 3 0,11 11 0,-3 7 0,5-3 43,3-2 1,8 5 0,2 0 0,2 0 49,6 2 1,3-5-1,2 9 1,0-4-76,0-5 0,10 6 1,6-3-1,4-5-38,3-8 1,1 2-1,1-7 1,4 3-147,2-1 1,10-10 0,-2 3-1,4-5-23,4-3 0,-1 0 0,1-3 0,-1-5-51,1-7 0,-11-6 1,-3-5-1,-4-2 34,-6-3 0,3 0 1,-16 8-1,0-3 26,0-5 1,-2 5 0,-8-7 0,-2 2 23,-6 0 0,-5 0 0,-10 8 0,-3 0 41,-5-1 1,3 9 0,-8 2 0,-1 3-1,1 5 1,0 2 0,-5 3 0,5 3 9,2 4 0,-4 6 1,7 10-1,5 1 58,8-1 0,0 0 0,10 3 0,3 2 31,2 3 0,3 3 0,0-6 0,0 6 66,0 2 0,11-8 0,4 3 0,6-8-99,2-7 1,0 2-1,3-8 1,2 0-73,3 1 0,8-4 1,-5-7-1,2-2-58,5-6 1,0-5-1,0-13 1,-2-2-39,2-3 0,1-8 1,-4 6-1,-7-3 20,-5-5 0,-5 4 0,-6-1 0,-7-1 12,-6 3 1,-2-8 0,0 8 0,-2 0 28,-6 5 1,-5 5-1,-10 6 1,-3 4 21,-5 8 0,0 6 0,-12 2 1,-4 2 80,6 6 0,-11 13 1,11 12-1,0 3-35,-3 6 0,10 1 0,3 1 1,6-2 190,1-4 1,12-2-1,4 6 1,5-6 35,3-3 1,0-2 0,3-8 0,5 1-85,7-1 1,6-3 0,2-1 0,3-7-91,5-1 1,-3-4-1,8-7 1,0 0-24,0 0 1,3-2 0,7-6 0,1-7-236,-1-6 1,1-2 0,-1-3 0,-2-2 56,-5-3 1,2-11-1,-10 6 1,-5-2 24,-8-1 0,-5 8 0,-8-5 0,2 0 32,-1 0 1,-6 5 0,-8-5 0,-8 2 37,-4 6 0,-11 5 0,-3 5 1,1 5 62,-1 2 0,-7 4 1,5 7-1,-3 0-41,0 0 0,1 12 0,-6 9 0,5 7 115,8 1 1,3 7-1,2 0 1,0 3-31,6-1 0,9-1 0,-1 4 1,1-3 165,6 4 0,2-1 0,6 0 1,2-5-145,3-2 0,10-3 1,-3-8-1,6 0-72,2 0 1,1-7-1,1-3 1,4-3-41,2-5 0,7-2 0,-4-3 0,2-3-138,5-4 1,0-9-1,1-15 1,-4-8-53,4-4 1,-9-4-1,-2 1 1,-5-1 143,-3 1 1,-10 0 0,-5-1 0,-6 3-4,-2 6 1,-2 4 0,-6 8-1,-7 0 32,-6 3 0,-2-5 0,0 15 0,-1 0 177,1 5 0,-3 6 0,-2 2 1,-6 0-57,-2 0 0,0 13 0,-5 7 0,2 11-34,-2 5 1,5-7-1,0 4 1,2-2 4,6 0 0,2 8 0,5-8 0,6 0 37,7 2 1,-2-7 0,2 5-1,3-5-30,2-3 0,3 0 0,3-2 1,5-3-41,7-3 0,-2-2 0,3 5-42,2-2 1,5-11-1,5 3 1,3-6-1,0-2-2,3 0 0,-6-2 1,8-3-1,0-8-92,0-8 0,0 0 0,3-15 0,-8 0 23,-5 0 0,-11 0 0,-2-5 0,-2 5-11,-6 2 1,-3 3-1,-4 8 1,-9 2 38,-12 6 0,-3-3 1,-12 10-1,-4 3 100,-1 2 1,-12 14 0,1 4 0,3 6 57,2 2 1,2 8 0,1 0 0,2-3 43,5-2 1,6-3-1,10 0 256,-1 1-343,1-12 0,8 17 0,2-6 49,3 3 1,2 0 0,10-6 0,4-2 2,1-2 0,11-3 0,-2 5 0,4-5-70,4-3 0,-1 0 0,3-5 0,2 3-107,3-3 0,8-2 0,-6-3 1,3-3-21,6-4 0,1-6 0,1-11 0,-3 1-1,-2 0 1,-10-3 0,1-2-1,-6-3-1,-9 3 0,3 2 1,-10 0-1,-3-2-15,-2-3 1,-3 7 0,-3 9 42,-5-3 1,-15 0 0,-13 2 16,0 9 1,0 4 0,7 3-1,-4 3 120,-3 4 1,7 6 0,-1 11 0,4-1 12,3 0 1,-1 3 0,1 2 0,2 3 48,6-3 1,-3-2 0,10-3 0,3 1 48,2-1 0,3 0 0,0 0-23,0 0 0,3 1-67,5-1 0,5-2 0,10-6 0,0-7-127,0-6 1,1-2 0,-1 0 0,0 0-42,0 0 0,0-7 0,1-4 1,-1-2 39,0-5 0,0 0 0,-2-2 1,-3-1-93,-3-5 1,-7-2 0,5 5-1,-3-1 85,-5 1 0,6 0 0,-3 0-27,-3 0 0,-3-1 23,-2 1 44,0 0 1,-2 10 0,-6 8-20,-8 10 0,-2 0 0,0 11 93,3 2 1,2 2 0,-5 4 13,2-1 0,11 0 106,-2 0 53,4 0 0,6-2-208,4-5 1,4-4-1,7-6 1,-3 1-38,3-2 1,3-2 0,2-3-1,0-3-28,0-4 0,1 2 0,-1-8 0,0 0 10,0 0 1,-7 5 0,-1-5-1,1 0-60,-3 0 1,0 6 63,-6-9 1,-2 3 0,8-5-1,-2 3 1,-4 7 19,-7-7 0,3 9 0,2-4 93,3 0-75,0 7 0,-6-15 8,6 10 0,-3-10-18,11 3 0,-4 2 0,6-2 0,-2-1 0,2 3 0,-5-7 0,2 7 0,1-3-9,-3 1 0,7-1 0,-4-7 0,4 0-58,4 0 1,-9-3 0,1-3-27,2-1 1,-8-1-30,-2 7 1,-8 11 0,-8 6 1,-8 22 0,-12 11-1,-5 5 145,-4 2 0,-1 9 0,-9-4 0,4 6 1,1 3 47,4-1 1,2-7 0,-3-3 29,8-3 1,5-2-1,5-7 178,6-1 1,-3 0 2,10 0-186,0-10 1,11-3-1,5-10 1,7 0-26,6 0 1,2-2 0,0-6-1,1-5-73,-1 0 0,3-10 1,2 2-1,3-7-208,-3 0 1,6-1-1,-3 1 1,-3-3 108,-2 3 1,-3 2 0,0 3-128,0-1-129,-10 12 284,-2 1 1,-14 11 0,-5 3 0,-7 2 65,-6 3 1,-7 10 0,-1-3 0,4 6 17,-4 2 0,1 0 1,5 1-1,2-1 39,6 0 1,-3-8-1,10 1 1,0-1 52,-2-2 0,7 8 226,-4-6 0,7-2-291,7 3 0,-2-11 1,11 3-1,2-8-63,3-8 0,2 3 0,0-11 0,0-2 31,0-2 0,1-11 0,1-3 0,4 1-101,2-1 1,0-5-1,-8 8 1,-3 3-155,-4 2 1,2 3-32,-10 0 0,-3 10 224,-13 5 1,-5 16 0,-10 10 0,0 5-11,0 0 0,-1 14 0,1-14 0,0 0 188,0-5 0,0 3 1,-1-6 300,1 6-62,10-8-186,3-3 1,13-10-138,4 0 1,-2-3 0,11-2-1,2-5-75,3-3 1,2-2 0,-3-9 0,-2 1-89,-2 0 0,-1 0 0,9-1 0,-4 1-74,-4 0 0,2 0 1,-8 0 8,3-1 0,-8 9 61,3-1 0,-8 14 1,-8-1 100,-7 8 1,2 14-1,-3-4 1,-2 6 139,-2 2 1,-1 0 0,3 0-44,2 0 0,4 1 1,-6-4-1,5-2 147,2-2-145,4-11-1,7 5 1,7-12-72,1-6 1,10 3-1,-2-11 1,4-2-23,3-2 1,1-4 0,-1-1 0,0-4-11,0-2 1,-2-7 0,-3 4 0,-5 1-52,-3-1 1,6-5 0,-9 9-195,-1 1 0,-4 11 183,-2 3 0,-2 9 118,-6-1 1,-5 4-16,-10 3 0,10 3 494,5 4-86,5-4-309,3 7 1,11-17 0,2-4-98,0-2 1,-1 6 0,-4-9-92,8-2 1,-6-2 0,0-4 44,1 1 1,-6 0 0,8 0 14,-3-1 0,0 4 0,-5 2 11,3 2 1,3 1 2,-4-8 0,-4-1 0,7 4 9,0 4 1,-7-4 0,5 4-4,-6-4 1,1-4 0,2 1 15,3 0 0,0 7 0,-8 1 29,0-3 0,0-3-44,0-2 0,0 0 1,0 0 10,0-1 0,-3 4 0,-2 2 0,-3 2-15,3-2 0,2-2 1,1-4-1,-3 1 1,-3 0 0,-2 0 0,4 0 1,-1-1-2,2 1 0,-6 0 0,1 0-7,-3 0 0,-2-1-63,-9 1 0,1 8-9,0-1 1,0 11 30,-1-3 0,12 3 17,4-3 99,5 6-88,3-8 1,-7 35-16,-1 6 0,0 16 0,5-9 0,-2 9 15,-2 7 0,-1-2 1,5 7-1,-2 0 12,-3 0 1,1-4 0,7 4 0,0 0 49,0 1 0,0-6 0,0 5 1,0-5-34,0-10 1,0 0-1,0-11 1,0 1-60,0-1 1,7-2-317,1-7 274,10-1 1,-8-13 0,6-10-1,-6-15-2,1-14 0,-6 1 0,8-11 0,-3-5 25,-5-7 1,5 2 0,1-8 0,-1 3 40,0 0 0,6 0 0,-8 10 0,-3 5-30,-3 8 0,-2 13 0,-2 5 0,-6 3 89,-7 5 0,-6 23 0,-5 18 0,-5 18 75,-8 16 0,18-25 0,-1 2 0,-1-1 0,-1-1 0,1 1 0,0 1 99,-1 1 1,1-1 0,-15 30 0,2 8 0,2-12 84,6-11 1,10-1 0,5-12 0,0-7 106,0-6 1,8-13-547,-3-8 0,6-20 0,2-5 1,0-18-123,0-19 0,2-2 1,3-13-1,6-2 35,1-3 1,4 0-1,5 2 1,-1 3 73,3-2 1,-5-3 0,13-3 0,-7 3 48,-9 5 0,3 0 1,-10 16-1,-3 10 68,-2 8 0,-6 9 120,-5 12 0,-7 22 1,-14 29-1,-1 10 241,1 6 0,1 1 0,-1 9 0,-2-3-58,3-5 1,2 5-1,3-8 1,2 3-90,6 0 0,-3-18 0,10 0 0,3-8-202,2-8 0,1-12-240,-6-9 0,6-7 0,-6-10 1,8-10 92,8-9 1,-3-20 0,8 3 0,0-3 83,-1 0 0,4 0 0,7-5 0,-2-6-12,-6 1 1,14-8-1,-9 5 1,1-2 7,-3 2 0,-10 5 0,5 13 2,-3 5 0,-5 11 1,-15 20 173,-14 16 1,-1 31 0,-14 15 0,0 10 160,3 6 1,0 0 0,8-1 0,-3-2 16,2-5 0,4 3 1,1-9-1,1 1-114,0 0 0,8-11 1,2-10-1,0-2-217,0-6 1,8-10-232,-3-2 1,5-14 0,3-2 0,0-13 166,0-7 1,0-14 0,0-7 0,0-8-14,0-5 0,3-11 1,5 4-1,5-6-7,-1-3 1,9-7 0,-5-3 0,4 2 61,3 6 1,-2 2 0,-5 24 0,-9 10-101,-4 7 0,-6 22 74,-4 14 0,-14 27 0,-13 30 0,-2 9 358,-5 4 0,20-31 0,1 1 1,-19 35-1,8-4 99,5-3 1,3-11 0,0 13-1,2-7-56,6-8 1,-3-5-1,10-14 1,0-6-136,-2-14-394,7 0 1,-7-33-1,10-6 1,3-17 80,4-11 0,-1-10 0,9-3 0,0-2-36,-2-6 0,8-2 1,-6-2-1,6-1 57,2 0 1,1-7-1,-1-3 1,0 3 8,0 4 1,-10 9 0,-5 20 41,-6 5 1,-4 16 0,-9 18 0,-9 15 233,-9 21 1,-12 18 0,3 29 0,-6 4 107,-3 1 1,24-38 0,0 0-1,-24 37 1,4 4 83,4-1 0,5-8 0,11 3 0,3-5-17,4-8 0,-2-13 1,10-2-1,3-11-305,3-10-269,2-16 0,0-10 0,0-20 1,2-19-13,6-15 1,5-2 0,10-11 0,0-3 27,0-2 1,1-5 0,1-5 0,6-6 130,8 1 1,-18 33 0,-1 0-1,1 2 1,0 1 0,-3-2-1,0 1-15,-1-2 0,-1 2 0,7-30 1,-10 12 68,-2 16 1,-6 21-1,-13 7 1,-7 19 225,-6 15 1,-20 36 0,-6 15 0,-4 13-18,22-33 0,1 0 0,3 1 0,1 0 0,-3 3 1,0 0-1,2-1 0,1 1 90,0-2 1,1 1 0,5 1-1,0-1 1,-13 31 0,6-6 127,1-8 0,9-7 0,2-13-263,3-5-321,2-6 1,8-30-1,0-13 1,0-16-48,0-13 0,8-13 0,2-2 0,3 0 23,5-3 0,3-2 0,2-10 0,0-1-19,0 0 1,6 1 0,-4-1 0,-7 6 0,-5 9 1,-5 4 230,-8 20 0,-5 10 0,-8 19 0,-10 12 120,-3 13 0,-8 18 1,1 6-1,-1 10 131,1 2 0,2 0 0,8-7 0,-1 2 199,1-2 0,10 4 0,3-2 0,2-2-177,1-3 0,-1-10 0,5-3-459,-4-3-37,4-12 0,-5-16 1,13-18-1,3-13 101,-3-7 0,8-14 1,0-12-1,3-5-98,-1-9 1,0-1-1,9 1 1,-4-1 110,-4-4 0,-6 4 0,-10 12 0,0 10 90,0 11 0,0 7 1,-2 14-1,-6 4 142,-8 8 1,-7 8 0,-5 11 0,-6 12-19,-2 13 0,5 8 0,-8 5 1,1 2 225,2 4 0,2 1 0,11-4 0,2 2-14,6-2 0,-3-1 1,10 1-1,3 2-78,2-2 0,3-11 0,0-5-207,0-3 1,3-4-58,5-14 1,2-7 0,8-16 0,-3-7-205,4-6 1,1-12 0,3-6 0,1-5-13,-1-2 0,3-3 1,2-5-1,3-8 85,-3-5 1,-5-8-1,-4 3 1,-7 7-24,-1 6 0,-4 7 0,-7 11 132,0 2 1,-10 14 0,-5 1 0,-6 17 195,-2 12 1,-8 8-1,0 10 1,3 3 126,2 5 0,-5 5 0,0 10 0,3 1-19,2-1 1,10 3-1,1 3 1,-1 2-95,3-3 0,-5-2 1,11 0-1,2 0 9,2-2 1,-5 4 0,0-15-197,3 0 0,5-5-105,8-15 1,-3-8 0,11-16 0,-1-8-126,-2-4 1,8-11 0,-6-3-1,6-2 131,2-5 0,0-11 0,0-4 0,-2-1-121,-6 0 0,4-2 1,-12 10 180,-2 5 0,-2 13 1,-6 3 178,-4 10 0,-6 12 0,-10 19 0,-3 13 70,-5 8 1,5 12-1,-5 8 1,5-2-20,3-3 1,0 5-1,0 0 1,2-5 241,6-8 0,-3 3 0,10-8 0,3 0-125,2-5 1,3-5-1,0-3-313,0 1 0,0-14-176,0-10 0,3-10 0,2-16 0,5-5-6,3-8 1,-5-5 0,5-2 0,0 0-51,-1-1 1,-6-2 0,1-2 0,-4-1 35,-3 8 1,0 8 0,0 13 223,0 0 1,-10 2 0,-6 5 0,-4 11 129,-4 10 1,-1 11-1,-4 12 1,-2 3 66,3-2 0,5-1 0,5 0 1,5 3 67,2-2 1,-4 4-1,7-2 1,3-2-2,2-4 0,3 1 0,0 2 1,0 3-131,0-2 1,3-3 0,2-3 89,3 0 0,10 0-351,-3 0 1,-4-7 0,-1-3-297,0-3 298,-7-2 100,7-8 91,-10 10 75,0-7 1,8 17 43,0-4 1,7 4 0,-7 4-61,-3-1 0,-2 0 1,-1-2 98,6-6-201,-5 6 1,7-16-1,-8 8-12,6-3 1,-3-2-4,11-8 1,-8 0 0,7 2-14,3 6 1,-5-3 46,2 11 1,-2-1 15,3 9-29,4-1 1,-17-8 0,7-2-5,1-3-39,-9-2-395,9-8 1,-30-10 395,-4-6 1,-5 3 0,5-2 0,2-6 18,6-7 0,-6 0 0,6-8 0,-6-1-21,-2 1 0,-1-2 1,1-9-1,0 1-92,0-1 0,0 9 0,-1 2 0,4 0-115,4-1 0,-4 12 0,7-1 42,0 8 382,-8 13 1,19-3-1,-6 16 32,5 7 0,6 8 10,5 8 0,-3 0 0,8 5-131,-3-5 0,6-10 0,-9 10 0,1-5-7,2-3 0,-7 0 0,7 0-16,1 0 0,-6 1 0,8-1 1,-3 0 3,-5 0 1,5-7 0,1-1 0,-1 6-12,0 7 0,6-2 0,-6 5 0,3-5-49,5-3 1,-8 0 0,1 0 38,-1 1 1,-5-1-18,11 0-75,-11-10 1,5-5-1,-10-16 1,0-8-78,0-4 1,0-3-1,0-1 1,0-1 27,0-6 1,0 5 0,-2-8-1,-4 3 75,-1 0 0,-4-7 0,6 4 0,-3 1 9,3-1 0,-5-7 0,2 5 1,0-3 68,-2 0 0,8 3 0,-6-5 0,3 5 0,-3 2 1,5-4-1,-7 4 1,2 1-53,1-1 1,-9 3 0,8 8 0,3 0 26,3 0 1,2 7 0,0 1 69,0-3 0,0 5-25,0-3 1,0 1-67,0-8 0,2 2 0,3 3 0,6 2-11,2-2 0,-8-2 0,5-1 0,-2 3-15,0 3 1,7-1 0,-5-7-1,1 0 11,-1-1 1,5 9-1,-4 0 1,2-4-3,5-1 0,-5-3 1,2-1 5,3 1 0,3 0 0,-1 0 0,-2 0 0,-2-1 0,-8 1 0,7 0 0,1 0 0,-4 0 0,6-1 0,-7 1 35,2 0 1,2 0 40,8 0 1,1 2-1,-1 3 3,0 2 1,-8 11-1,1-5-55,2 0 1,3-3 0,2-11-16,0 1 0,-7 8 1,-4-1-1,1 1 6,0 2 0,-5-8 0,7 6 8,3-6 0,-7 6 0,-1 2 1,0 0-4,6 0 0,-3-2-12,2-9 1,-2 1 0,5 3 0,-5 1-6,-3 4 1,6 7-1,-6-7-9,3-3 1,3-3 0,4-2 3,-4 0 0,-3 10 0,-8 3 114,2-1 0,4 9-87,-3-6 1,-3 5 186,10 3 1,1 0-140,7 0 0,-8 0 1,1 0-77,2 0 1,2 0 9,4 0 0,-9 0 1,1 0 8,2 0 1,-5 0-16,2 0 1,0 0 0,9 0 1,-9 0-1,1 0 16,2 0 0,-5 3 38,2 5 0,1-6-52,7 6 1,-8-5 52,1-3-55,-1 0 1,8 0 14,1 0 1,-9 7-6,1 1 0,-9 0 0,9-8-3,2 0 0,-5 7 15,2 1 0,1 0 1,4-5-6,-4 4 0,-3-4 0,-6 5 5,9-6 1,-6 1-1,0 2-26,1 3 1,-6-1-2,10-7 0,1 8 0,5 2 0,-3 1 4,-3-1 0,-2 0 0,5-5 0,-5 6-4,-3 2 1,8-6-1,-5 9 1,3-1-1,-1-2 1,-7 8-1,7-6-8,3 6 0,-5-6 0,0 1 0,0-1 4,0-2 0,-5 5 0,5-7-89,-3 2 1,5 2 0,-4 8-12,2 0 0,-8-7 1,5-1 78,0 3 1,-5 3 0,8 2-13,-2 1 0,4-1 0,-7 0 0,-3 0-16,-2 0 0,-1-2 1,3-3-1,3-2-71,-3 2 1,-2 2-1,-3 3-682,0 1-1589,0-11 2398,0-3 0,-10-10 0,-3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9:15:29.973"/>
    </inkml:context>
    <inkml:brush xml:id="br0">
      <inkml:brushProperty name="width" value="0.22857" units="cm"/>
      <inkml:brushProperty name="height" value="0.22857" units="cm"/>
      <inkml:brushProperty name="color" value="#008C3A"/>
    </inkml:brush>
  </inkml:definitions>
  <inkml:trace contextRef="#ctx0" brushRef="#br0">859 70 10123,'-10'13'-14,"4"5"1,-6-8 0,-1 3 0,0 5 393,-5 3 1,5 2 0,0 3 0,3 5 26,4 7 0,-4 6 1,0 3-1,0 2-143,-1 5 1,1-3 0,2 9 0,-5-1-44,0 0 1,-7-7 0,7 5-1,-3-3-88,1 0 0,-1 10 1,-7-2-1,0 3-127,0-3 0,-8 5 0,0-5 0,3 2 13,2-2 0,5 2 0,3-9 0,5-6 66,3-8 0,-6 0-1523,9-10 1029,-1 0 0,8-28 0,0-14 0,0-14-331,0-14 0,0 3 767,0-3 0,10 0 0,3-7 1</inkml:trace>
  <inkml:trace contextRef="#ctx0" brushRef="#br0" timeOffset="675">47 302 10815,'-13'-31'436,"5"0"1,-2 0-1,2 8 1,3 0 618,2 0-816,3 10 0,0 8 1,3 17-71,5 12 0,4 14 0,14 4 0,3 7-33,2 5 0,7 10 0,-4-2 1,2 5-80,5 3 0,-5-3 1,3-3-1,0-2-23,-3 3 1,7 2 0,-4 2-1,2 1 79,-2 0 1,2-1-1,-7 1 1,-1-3-212,1-5 0,-3-5 0,-5-11 0,-1 0-40,-1 1 0,4-9 0,-12-1 1,4-4-35,3-5 0,-2 6 0,-3-6-792,-2-7 965,-11 2 1,5-20 0,-10 7 0</inkml:trace>
  <inkml:trace contextRef="#ctx0" brushRef="#br0" timeOffset="1441">1230 372 23873,'8'15'0,"2"1"0,1 2 0,-1 5 0,-5 5 0,0 3-257,3-2 1,-5-1 0,4 0 0,-4 6-1,-1-1 1,4 3 0,4 1 0,0 1 266,1-2 1,-1 8 0,-2-8 0,5 3 99,-1 0 1,6-11-1,-7 6 1,-1-4-75,0 1 0,6 0 1,-6-7-34,3-1 0,0 0 1,2 0-271,-7 0 39,5-10 0,-10-5-122,4-16 1,-12-5-1,-5-12 362,-3-6 0,-2-3 0,-6-7 0,3 2 0,2-2-14,-2-3 0,0-2 1,0 2-1,5 3-7,3 2 0,-8 3 0,5-5 1,0 2-49,5-2 1,6 7-1,2 1 1,0-1-16,0-5 1,0 3 0,0 0 0,0 0 36,0 0 1,0 5 0,0-5 0,0 2 0,2 6-119,6 2 1,-3-5 0,11 0 100,2 3 0,-5 5 1,2 5-1,1 2-355,-3-2 0,5 5 1,-8 0-65,3 3 0,2 2 0,9 8 135,-1 0 0,-8 0 0,1 3 1,-1 5 319,-2 7 1,5 14-1,-8 1 1,1 1 166,-1 3 0,6-6 1,-6 8-1,0 0-8,1 1 1,-4-9 0,-7 5 0,0-2-61,0 0 0,0 0 0,0-7 1,0-1 40,0 0 1,-10 0 0,-6 0 0,-2 1-108,3-1 1,-6-3 0,6-2-52,-6-2 1,-2-3 0,2 5 53,6-3 0,2-9-1089,5 1 629,6-4 0,2-6-67,15-4 1,6 4-1,2-5 103,0 6 0,0 2 0,1 0 246,-1 0 0,0 2 0,3 3 1,2 6 211,3 2 1,0-1 0,-5 9 0,2-3 89,3 0 0,3 8 0,-6-13 0,3 2-145,-3 1 0,6-3 1,-3 5-1,-3-5-115,-2-3 1,-3-2 0,0-8 0,1 0 74,-1 0 0,0 0 0,0 0 1</inkml:trace>
  <inkml:trace contextRef="#ctx0" brushRef="#br0" timeOffset="2182">2414 302 9147,'-10'-13'4898,"7"0"1,-5 6-4093,6-9 1,-1 3 0,-2-2-306,-3-3 1,1 5 0,7-3 0,0-2 819,0-2-1415,0 7 1,10 2 0,5 14-78,6 5 1,2 7 0,3 14 0,2 4 156,3 3 1,8-5 0,-6 5 0,1 0 270,0 0 1,4 1-1,-4 1 1,-1-4-571,1-1 0,4-4 1,-7 7-1,-2-3-67,-3-4 1,4 4 0,1-2 0,-5-3-48,-8-2 0,3-5 1,-8-3-428,0-3-269,7 1 981,-17-3 0,7-13 1,-10-13-1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9:15:32.879"/>
    </inkml:context>
    <inkml:brush xml:id="br0">
      <inkml:brushProperty name="width" value="0.22857" units="cm"/>
      <inkml:brushProperty name="height" value="0.22857" units="cm"/>
      <inkml:brushProperty name="color" value="#008C3A"/>
    </inkml:brush>
  </inkml:definitions>
  <inkml:trace contextRef="#ctx0" brushRef="#br0">0 45 11920,'8'-16'604,"0"1"1,2 10-823,-2-3 1,-6 8 0,6 8 0,-5 7 737,-3 6 0,0 2 0,0 3 0,0 5 0,0 7 126,0 6 0,7 3 0,1 2-291,-3 5 1,-2 13-1,-3 13 1,0 2-160,0 6 0,-3 5 1,-2 5-1,1-48 0,0 0-76,-1 48 0,3-46 0,-1 0 0,1-2 0,-1 0 0,-5 48 227,3-2 0,2-6 0,3-5 0,0-10-294,0-11 1,0 1 0,0-11 0,0-5 0,0-8 0,0-10 0,0-5 613,0-3 1,0 0-2338,0 0 1651,0-10 0,0-13 0,0-13 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0T19:14:36.063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13044 209,'-65'0,"-7"0,36 0,-24 0,-9 0,-11 0,-13 0,-2 0,38 0,0 0,4 0,0 0,1 0,-1 0,-4 0,0 0,4 0,1 0,-6 0,-1 0,0 0,2 0,-28 0,31 0,0 0,-39 0,26 0,15 0,-2 0,-31 0,27 4,-2 0,-3 0,2 0,-35 3,4-7,30-2,-23-6,31 6,-32-6,43 5,-9 3,-2 0,-21 0,19 0,-4 0,2-1,0 0,-1-3,2 0,-28 1,0-4,23 2,-31-3,23 3,-22-11,22 8,-23-7,23 10,-22-3,22 5,-23 3,21 0,22 0,-1 0,-21 0,22 1,0-2,-25-6,24 3,1 0,-25-6,21 5,0 2,-16 0,20 0,0-1,-17-7,17 7,-1 1,-23-5,23 7,1 2,-25-1,21 0,0 0,-21-8,25 4,-1 0,-21-6,-21 2,24 6,-24-6,31 5,-23 3,41 0,-7 0,-4 0,-19 0,12 5,-3 1,6-5,0 0,-8 8,0 0,3-5,4 0,-36 12,4-9,24 1,15-7,-2-2,-22 1,23 0,0 0,-21 0,24 0,1 0,-22 3,-21 4,21-4,22 1,-1 0,-31 1,24-1,0 0,-33-2,38 2,-2 0,-43-2,40-2,0 0,-40 8,40-5,0 2,-37 10,33-11,0 0,-31 12,36-12,-2-1,1 2,0-2,-7-2,-2-2,-2 1,-1 0,-3 0,-1 0,3 0,0 0,-2 0,-1 0,2 0,0 0,-2 0,1 0,7 0,0 0,0 0,1 0,3 1,0 1,-1 2,2-1,-34 0,45 0,-1 2,-47 5,37-6,-1 0,9 1,0 0,-6-1,2 0,-33-2,35 2,1 0,-28 1,31-1,1 0,-14-1,1 2,-3 0,-32-5,34 0,-1 0,10-1,4 2,-29 9,13-7,8 17,-11-17,-10 7,8-10,2 0,24 0,12-20,11-6,0-21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0T19:14:39.447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13972 209,'-62'-38,"-23"-4,34 40,2-3,-3-1,-36-4,34 3,-2-1,-5-3,3 1,-17-3,12 7,0 2,-22-4,19 5,0-2,-29-10,10 7,23 0,-31 8,31 0,-23 0,23 0,-31 0,31 0,-23 0,31 0,1 0,-5 0,7 0,2 0,-31 3,-13 5,28-6,-28 6,32 2,-25-2,25 2,-32-2,31-3,-23 11,23-9,-31 9,23-8,-22 7,19-7,23 0,0-1,-17-2,17-1,-1 0,-18 1,15-1,-1 0,-30-1,27 1,0-1,-24 0,31-3,1 0,-38 0,35 0,-2 0,5 0,-1 0,-2 0,-2 0,0 0,-1 0,-6 0,0 0,9 0,1 0,-7 0,2 0,-26 0,33-1,0 2,-38 7,34-4,0-1,3 2,1-2,-4-3,0 0,-1 4,-1 0,-6 0,0 0,10 0,1-1,-4-2,2-2,-43 4,43 1,-2 0,0-3,-1 0,-6 3,0 0,9-1,0-1,-5 2,0 0,-24-1,32 0,-1 1,-36-1,33-3,-1 0,5 0,0 0,-4 0,-1 0,2 0,-2 0,-3 0,0 0,4 0,0 0,0 0,-1 0,2-4,-2 0,-3 0,0 0,4 0,0 1,0 2,0 2,2-1,0 0,-6-1,0 2,-32 1,35 2,2 0,-22-1,25 0,-1 1,-39 7,33-7,-2-1,9 2,0-2,-13-3,2 0,-27 3,30 0,0 1,-32-1,28 1,0 0,-23-2,31-2,0 0,-37 0,38 0,-2 0,1-1,0 0,-4-3,0 0,-4 3,0-1,0-1,0-1,0-2,0 1,4 1,0 1,-3-2,-2 2,2 2,-1 2,-5-1,0 0,1 0,0 0,2 0,-1 0,-1 0,1 0,4 0,0 0,0 0,-1 0,-2 0,1 0,1 0,0 0,0 0,1 0,2 0,2 0,2 0,1 0,0 0,0 0,-1 1,-1 0,-6 3,0 0,9-3,1 1,-7 2,2-1,-39 0,34-3,0 0,-23 0,31 0,0 0,-39 0,35 0,0 0,-22 0,16-5,-1 0,-12 2,-16-7,36 10,24 0,20 0,3 41,-1-20,-2 33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0T19:14:42.709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14367 94,'-77'-3,"-1"-5,32 6,-42-9,29 11,-21 0,-13 0,38 0,2 0,-30 0,26 0,-2 0,8 0,2 0,-44 0,0 0,23 0,-23 0,6 0,29 0,0 0,-30 0,38 0,-1 0,-44 0,38 0,-2 0,4 1,-1 1,-3 2,2 0,-31-2,38 2,0 0,-38-1,34-3,0 0,4 0,-1 0,-3-1,0 2,4 2,-1 1,-3 0,0 0,3 0,-1 0,-7-4,2 0,-31 0,38 0,0 0,-33-8,29 4,0 0,-18-3,10 6,-3 2,14-1,2 0,-36 0,-1 0,43 0,-53 0,24 0,21 0,-4 0,-2 0,-2 0,-4 0,0 0,-1 0,-1 0,-4 0,-1 0,-1 0,2 0,15 0,3 0,0 0,1 0,-38-3,35-1,-2 0,1 3,0 0,-4-3,0 0,3-1,1 0,0 1,0 0,0-1,0 0,-4 0,0 2,0 1,0 1,-1-2,2-2,2 0,1 0,0 1,0 0,0 0,0 1,-4 2,0 2,3-1,1 0,0 0,0 0,3 1,-1 0,-6 3,0 0,-40-1,40 0,0 1,-35-1,35-3,0 0,-35 0,35 0,0 0,-24 2,32 2,-1 0,-37-1,35 1,-2 0,5-3,-1 0,-4-1,2 0,-24 0,19 3,-3 2,7-2,0 2,1 4,-2 0,-13-7,-1-2,3 4,0 0,6-2,-1-1,-5-1,1 0,13 0,1 0,-8 0,1 0,-24 0,32 0,-1 0,-31 0,28 0,0 0,-34 0,34 0,0 0,1-4,0 0,-9 0,0 0,2 0,-1 0,-5 4,0 0,0-3,-2-1,-5 0,-1 0,6-1,0 2,-6 3,1 0,7 0,0 0,-7 1,-1-2,2-2,0-2,-6 1,1 1,2-2,0 2,5 2,1 2,3-1,1 0,-1-1,0 2,4 2,0 2,-4-2,1 1,4 1,1-2,-2-3,0 0,-1 3,-1 2,2-1,1 0,-2 0,2-1,3-2,0-2,0 1,0 0,0 0,0 0,2 0,1 0,-4 0,2 0,-23 0,20 0,1 0,-16 0,-17 0,22 0,24 0,22 0,4 0,-4 11,-12-9,0 9,3-11,10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0T19:14:44.868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10398 47,'-58'0,"0"0,-17 0,-20-10,23 7,21 2,-4 2,-6 3,-2 2,0 2,2 0,10-1,2-1,-44 1,23-4,-22 5,4-6,30-1,0-2,-30 1,38 0,0 0,-38 0,34 0,0 0,3 0,1 0,-4 0,0 0,2 0,1 0,-8 0,2 0,-31 0,38 0,-1 0,-39 0,32 0,0 0,-30 0,38 0,0 0,-41 0,34 0,-2 0,-39 0,40 0,0 0,-37 0,33 0,0 0,-23 0,32 0,-2 0,4 0,-1 0,-14 0,0 0,15 0,2 0,-10 0,1 0,8 0,0 0,-11 0,-2 0,-1 0,-1 0,0 0,-1 0,-6 0,-1 0,0 0,-1 0,-1 0,1 0,0 0,1 0,1 0,-1 0,-4 1,0-2,7 1,0-2,-4-2,1 0,9 3,-1-1,-4-1,-1-1,-1 2,0 1,-2 1,-1 0,-4 4,-1 0,2 0,-1 0,-2 0,-2-1,-3-2,0-2,0 1,-1-2,-6-2,-1 0,6-1,1 0,-7-2,0-2,8 0,0 0,0 5,0 1,2-5,1 0,0 4,1 0,5 0,0 1,2 2,1 2,3-1,1 0,3-1,0 2,1 2,-1 1,-1 0,2 0,15 1,0 0,-9 0,2-2,-31 2,30 3,0 0,-27-3,30-1,2 0,-22 1,25-1,-1-1,-34 0,29 2,-1 0,2-4,1-2,-28 1,-6 0,50-10,-6-3,20-10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0T19:14:52.540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6986 1,'-74'13,"-17"-3,22-10,-6 0,25 0,-1 0,-34 3,34 0,2 1,-21-1,-15 5,21-6,14-2,-1 0,-21 0,21 0,1 0,-22 0,-21 0,21 0,18 0,-3 0,6 0,1 0,-45 0,44 0,1 0,-19 0,-16 0,31 0,1 1,-3 1,-37 6,16-6,-8 6,41-6,-7-1,-4-2,-19 1,18 0,-4 0,-3 0,-1 0,0 0,-1 0,-4 0,-1 0,5 0,1 0,-5 0,1 0,14 0,0 0,-13 0,0 0,8 0,-1 0,-4 0,-1 0,2 5,0 1,0-5,0 0,0 5,-1-1,-3-5,3 0,-32 0,11 0,23 0,-30 0,30-11,9 10,-3 0,-36-7,-6 5,38 3,-2 0,3 0,2 0,-23 0,22 5,0 1,-19-1,16 3,-2-1,-32-1,2 1,23-4,-23-3,16 0,27 0,0 0,-28 0,-15 0,31 0,9 0,-2 0,-20 0,-17 10,22-7,23 17,14-17,20 7,-18-10,5-10,1-3,-17-20,16-4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0T19:39:29.272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10421 163,'-61'-49,"6"5,32 31,0 3,-11 10,-2-10,-20 7,7-17,-8 17,10-7,1 20,0-7,-11 17,-2-17,-21 17,-3-17,-10 7,0-10,11-10,32 9,-1-1,-44-18,42 18,0 1,-40-9,3 10,8 0,30 5,0 0,-43-2,43 2,1 0,-42-5,10 0,-7 0,18 0,-18 0,7 0,-10 0,11 0,-8 0,7 0,-10 0,42 0,-1 0,-1 0,0 0,0 0,1 0,0 0,1 0,-42 0,0 0,0 0,0 0,11 0,-9 0,9 0,-1 10,3-7,11 18,-1-19,-10 9,8-11,-8 0,10 0,1 10,-1-8,-10 9,8-11,-18 0,7 0,1 0,2 0,10 0,-10 0,8 0,-18 0,7 0,32 0,-1 0,-43 0,38 0,0 0,-38 0,43 0,1 0,-42 0,10 0,3 0,11 0,-1 10,0-7,1 7,-1-10,1 0,-11 10,-13 3,-3 0,45-2,-1-1,-41-8,1 9,40-11,0 0,-43 0,38 0,1 0,-40 0,39 0,1 0,-40 0,40 0,-1 0,4 0,0 0,-9-1,-2 2,1 3,-1 2,-3 2,3-1,-32 4,37 0,0-2,-29-6,31 7,-2 1,7-10,1 0,-1 9,1 1,-45-9,39 4,1-1,-29-5,-6 0,22 0,10 0,-9 0,19 0,-18 0,18 0,-28 0,5 0,-21 0,0 0,21 0,15 0,24 0,20 0,3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0T19:39:32.705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11512 70,'-52'-39,"-10"9,37 30,-32 0,-3 0,-9 0,-11 0,8 0,-8 0,0 0,8 10,-19 3,9 10,-11 0,0-10,0-3,42-4,-1-1,-43-3,38 4,0-1,4-5,1 0,-1 0,0 0,-4 0,0 0,-38-11,39 10,-2 0,5-5,1 1,-1 5,0 0,-4 0,1 0,-40 0,39 5,1 1,-40 7,45-8,-1 2,-41 14,0-18,42 7,-1 0,-43-7,38 2,0 0,4-4,1-2,-1 1,0 0,-4 0,0 0,-38 0,38 0,1 0,-40 0,40-5,-1 0,-1 4,0-1,-1-8,-1 0,-8 8,-1 1,10-9,0-1,-4 9,-1 2,4-4,4 0,-18 2,16-4,-1 1,-28 3,24-4,-3 1,3 4,0 2,-1 4,1 1,3-6,2 2,-1 9,1-1,1-9,1 0,3 9,0 1,0-4,1-1,0 1,0-1,-40 4,-1 1,41-10,1 0,-47 9,43-9,1-2,-23 1,18 0,-1 0,-38 0,29 0,-1 0,16 0,2 0,1 1,2-2,-26-1,25-2,-1 0,-21 2,22-2,0 0,-23 1,-19 3,30 0,4 0,-3 0,-27 0,22 0,-4 0,5 0,1 0,-2 0,3 0,9 0,2 0,0 5,4 1,-14-4,-26 19,16-19,-21 19,0-18,0 17,11-17,-9 7,9 0,-11-7,0 7,0-10,1 0,-1 0,-3-2,45-2,2 0,-26 1,16-2,-1 0,-27 5,24 0,-1 0,11 0,1 0,0 0,0 0,-40 0,40 0,0 0,-33 0,-5 0,20 0,11 0,2 0,11 0,10 0,-18 0,5-10,-21 7,11-17,23 17,15-7,21 10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0T19:39:35.425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4758 2,'-75'0,"-15"10,20 6,-4-6,24-6,-1 0,-39-2,33-2,0 0,-38 0,38 1,0-2,5-4,-1 0,-10 3,-1 1,5-4,0 0,1 5,0 0,1-5,0 0,4 3,0 1,-4-4,-2 0,1 3,0 4,0 3,0 0,0-4,0 1,0 8,0 0,0-9,0 1,5 8,0 0,-4-8,1-1,-39 20,43-14,0-1,-40 6,-1 9,10-18,-7 7,7-10,-9 0,40 5,0 0,0-3,-1-1,0 4,0 0,1-3,1-4,-42-8,0 7,42-1,-1-2,-43-4,43 8,0 1,-30-9,2 10,21 0,-8 0,18 0,2 0,-7 10,-5-7,-13 7,23-10,7 0,40 0,-19-31,8-8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8:53:21.792"/>
    </inkml:context>
    <inkml:brush xml:id="br0">
      <inkml:brushProperty name="width" value="0.34286" units="cm"/>
      <inkml:brushProperty name="height" value="0.34286" units="cm"/>
      <inkml:brushProperty name="color" value="#CC0066"/>
    </inkml:brush>
  </inkml:definitions>
  <inkml:trace contextRef="#ctx0" brushRef="#br0">1323 2321 7604,'13'-23'0,"-3"0"0,-2 0 0,0-1-163,-3 1 0,-2 8 1,-3-1-1,0-2 1,0-2 201,0-4 0,-3 11-29,-5 6 1,3 4 0,-8 6 28,3 4 1,-6 6-1,9 11 1,-1-1 5,-2 0 0,7 0 0,-5 0 0,6 3-13,2 5 1,0-5-1,0 5 1,0-5-10,0-3 0,0-8 0,0 1-42,0 2 0,10 3 0,6-1 11,4-4 0,3 2 1,1-11-1,-1-1 5,0-4 0,0-2 1,0-2-3,1-6 0,-1-5 0,-2-13 0,-3-5-3,-3-7 0,-7-9 0,5-4 0,-3-6-31,-5-3 1,5 9 0,-2-1 0,-3 11 25,-2 10 1,-11 5 0,-2 3 101,-3 0 1,-3 2 0,-7 6-46,0 7 1,0 6-1,0 4 1,-1 6 66,1 7 1,8 6-1,-1 2 1,1 3-69,2 5 1,-5-5-1,10 7 1,3-2-15,2 0 1,3 8-1,0-8 1,0-3-22,0-2 1,0-3 0,3 0 0,2 0-20,3 1 1,7-9 0,-4-2 0,2-3-13,5-4 0,2-4 0,3-2-6,1 0 0,-1-2 0,0-6 1,0-5-14,0 0 0,1-15 1,-4 4-1,-2-4 21,-2-5 0,-8 7 0,4-8-91,-1 1 100,-3 7 0,-8-8 1,0 11-1,-3 3-2,-5 4 1,3-2 0,-10 10 0,-3 3 16,-3 3 0,-2 2 0,-1 0 0,1 0 30,0 0 0,2 10 0,3 5 0,3 6-15,-3 2 1,0 0 0,2 3 0,6 5 13,0 8 0,7 5 0,-5-1 0,6-1-32,2-4 1,0-1 0,0 4 0,2-5 4,6-3 1,-3-2 0,11-7 0,2-1 1,2 0 1,-4-8 0,-1-2 0,3-2-10,3-6 1,2-3-1,0-4-13,1-6 1,4-5-1,-2-13 1,-6-5-34,1-7 1,-3-6 0,0-2 0,-5-1-17,-3 1 0,6-8 0,-8-1 0,-3 6 27,-3 8 0,-2 0 1,0 10-1,-2 3 46,-6 2 1,3 5 0,-11 6 2,-2 7 0,5 5 1,-2 3 27,-3 0 0,5 11 0,0 4 0,0 8-11,0 8 0,8-2 1,-3 9-1,6 1 59,2-3 1,-8 5 0,0-7-1,3-1-63,3 1 0,2-3 0,2-8 0,3 0-23,3 1 0,2-9 0,-2 0-9,8 4 0,-3-9 1,2-2-57,3-6 0,3-2 0,2 0 0,0 0 0,0-10 0,-2-6 0,-3-4-15,-2-3 0,-4-11 1,6-2-1,-5-3 29,-2 1 0,4 7 0,-7-6 0,-3 4 17,-2 5 0,-3 2 88,0 3 1,-11 7-29,-4 1 1,-6 9 0,-2 1 44,0 10 1,7 1 0,1 7 0,-1-1-24,3 1 1,1 3-1,6 7-31,-1 0 1,-1 0 0,8 1-1,0-1 1,0 0-1,3 0 6,4 0 1,-2-7-13,11-1 1,-1-9-9,9 1 1,-1-7 0,0-7-22,0-9 1,-10-5 0,-3-4 0,-2-4-5,0-2 0,0-7 0,-8 4 1,0 1-23,0-1 1,0 3 0,0 8 18,0 0 1,-3 10-1,-5 5 22,-7 6 1,-3 4 0,0 6 0,2 7 55,-2 6 1,0 10 0,0 2 0,5 1-44,3-1 1,0 6 0,4-8 0,-1-3 89,2-2 0,2-3 0,3 1 1,0-1-45,0 0 1,3-2 0,4-3-28,9-3 0,-3-10 1,2 3-38,3-5 0,3-3 0,2 0-9,0 0 1,0-8 0,-2-2 0,-3-3 12,-2-5 0,-9-5 1,9-6-1,-1-2-89,-2 3 1,0-8 0,-8 0-1,3-3-39,-3 0 1,-2 8 0,-3-5 0,0 3 110,0 4 0,-3 11 0,-5 3-31,-7-3 0,2 7 1,-2 4 47,-4 4 1,7 3 0,-1 3 142,2 4 1,-4 9-88,7 15 1,0 2 0,8 6-1,0-8-7,0-5 0,0-3 0,0 0-6,0 0 1,3-7-34,5-1 0,2-7 1,8 5 3,-2-3 0,-1-2 0,6-11-58,-6-4 0,6-9 1,-8-12 22,0-3 1,5-3 0,-11 6 0,-1-5-4,-4-4 1,1 1 0,2-2 0,3 4-84,-3 1 0,-3 15 1,-4-6 17,-6 4 1,-5 2 103,-10 2 1,2 8 0,3 16 0,5 8 2,3 4 0,-5 4 0,4 1 0,1 4 37,0 2 0,-1 2 1,6-4-1,-3 1 33,3-1 1,3-1 0,2 1-43,0 1 1,7 1 0,4-10-13,2-5 0,-6 2 0,9-11-22,2-2 0,-5-2 0,2-6-37,3-4 0,0-6 0,0-10 1,-2-1 0,-3-1 1,5-4-1,-5-2-46,-3 3 0,-2 0 1,-8-1-1,0-4-15,0-3 1,0 7-1,0-2-30,0 6 0,-3 4 94,-5 5 1,3 6 0,-8 13-1,0 2-14,1 3 0,4 10 0,-5-3 1,0 6 180,0 2 0,8 0 1,-3 0-1,6 1-82,2-1 1,0 0 0,0 0 0,0 0 15,0 1 1,2-4 0,3-2 0,6-5-48,2-3 1,-6-2 0,6-5-1,0 2-48,0 3 1,-5-1 0,7-7 17,3 0 1,-5-10-1,3-5 9,2-6 0,-5-10 1,0-2-1,-3-4-73,-5-4 0,0-5 0,0-6 1,3-2-29,-3 2 1,-2 6 0,-6 5 0,-2 5 33,-3 2 0,-2 11 0,2 7 0,-7-2 0,2 8 72,-3 2 0,9 6 1,-6 4-1,0 4 5,0 1 0,8 11 0,-5-2 0,2 4 20,0 4 1,0 1 0,8 4 0,0 2-34,0-3 1,0-2 0,0-3 0,0 0-7,0 1 0,11-1 1,2 0-1,-1 0 1,1-10 0,-5-5-10,8-6 1,-4-2 0,4 0 6,2 0 0,0-2 0,0-3 1,-5-6 0,-3-2 1,6-10 0,-6-8 0,0 0 0,1-2 0,-1-3 1,-5-11-1,3 1 4,-3-1 1,-2 4-1,-3 1 1,0 4 15,0-4 0,-8 9 0,-2 2 0,-1 5-7,1 3 1,-8 2 0,2 3 0,-4 5-10,-3 3 1,7 2 0,1 8 29,-3 0 1,0 11 0,-1 4-25,4 6 0,10 10 0,-3 2 0,6 1-9,2-1 1,0 6 0,0-6-1,0 1 0,0-1 0,0 1 1,2-6-1,3 3-13,3-2 0,7-11 1,-4-3-1,2 1 7,5-3 1,-5-1 0,2-6 1,3 1 0,-5 1 0,3-8-14,2 0 1,-6-10 0,1-8-1,-2-11-21,-6-9 0,0-6 0,0-5 0,3-3 21,-3-2 1,-2 0 0,-3 8 0,-3-1-3,-5 1 1,3 2 0,-8 5 0,0 8 26,0 5 1,6 6-1,-9 4 1,1 6-13,2 0 0,-8 7 0,6-2 43,-6 10 1,6 0-1,2 11 1,0 2 11,0 2 0,8 4 0,-5 1 0,2 4-11,0 2 0,0 0 0,8-6 0,0 4-17,0 2 0,0 0 1,0-8-1,3 0-6,5 0 1,-3-2-1,8-3 1,0-5-21,-1-3 0,-4 1 1,8-6-17,2 2 0,2 1 0,1-10 17,-6-6 1,4 3 0,-9-11 0,0-2-41,0-2 1,9-14-1,-7-5 1,1-4-37,-5-4 1,-3 1 0,0-1-1,3 1 57,-3-1 0,-2 4 1,-6 4-1,-5 8-14,-7 5 0,-6 3 0,-2 2 36,0 6 1,0 5 0,0 10 0,-1 2 65,1 6 1,8 5 0,-1 10 0,1 3 16,2 5 1,-5 5 0,10 10 0,0 1-87,-2-1 0,7 8 0,-4 0 0,4 1 6,3 1 0,3-7 0,2 5 0,5-5-4,3-2 0,3-3 0,4-6 0,-2-9-45,-2-11 1,-1 0 0,8-8 18,1 3 1,-9-8-1,1 0-43,2-10 1,0-8-1,0-12 1,-5-6 31,-3-8 0,-2 3 0,-8-3 0,0 0 26,0 3 0,0-8 0,0 6 0,0-6 18,0-2 0,-3-1 0,-2-2 0,-5-2 59,-3-4 1,5 9 0,-8 10-1,1 0-43,2 0 0,-5 15 0,8-2-4,-3 2 1,-3 11-15,-7 2 1,3 16 0,4 10 0,6 10 3,-1 11 1,6 13 0,-8 4 0,3 1 22,5 0 0,2 5 0,3-8 0,0-3 25,0-2 0,0-2 1,3-3-1,2-3-14,3-2 1,7-11 0,-4 3-46,1-5 1,4-6 0,7-4-31,0-8 0,-7-3 0,-1 0-29,3 3 0,-5-3 0,0-13 9,-3-7 1,6-6 0,-8-2-1,-1-1-7,4 1 1,-9-3 0,6-2 0,-5-5 50,-3-4 0,0 7 0,0-7 0,0 4 6,0 5 0,0-6 1,-3 3 0,-5 3 0,3 4 1,-8 6-26,3 3 0,0 10-7,2-3 0,5 8 1,-7 8 72,0 7 0,7 6 0,-5 2 0,6 0-7,2 1 0,0 6 1,0 1-1,0-2-4,0-3 0,0-3 1,0 0 40,0 0 1,2 0-10,6 1 1,5-4-56,10-4 0,-10-3 1,-3-8-11,1 3 1,-6-1 0,10-7-7,3 0 1,-7-2 0,-1-6-8,0-8 1,-7 4 0,7-4-1,-2-2 5,0-3 0,-1-2 0,-7 0 0,0 0-9,0 0 1,8-1 0,0-1 0,-3-4 14,-2-2 0,-3 0 0,0 8 0,0 0 3,0 0 0,-3-1 0,-2 1 0,-3 0-2,3 0 0,-5 0 1,-1 2-18,-2 6 1,6-3 0,-6 7-45,3-2 0,-1 8 30,3-3 43,6 6 0,-8 4 8,10 6 0,-3 8 0,-2 15 1,-3 5-11,3 0 1,2 8-1,3-6 1,0 6 1,0 3 1,0-1 0,0 0-12,0 1 0,0-11 0,0-3 0,0-2 0,3 0 2,5-2 1,-6-4 6,6-1 1,2-9 30,-2 1 0,2-11-27,-2 3 1,-5-16-1,7-8-11,0-4 0,-7-11 1,7 0-1,-2 0 7,0-3 1,-1 6 0,-7-11 0,3 1-17,5 1 0,-6-6 1,6 4-1,-5-2 11,-3 2 0,-3-5 1,-2 8-1,-3 0 14,3 5 1,-8-2 0,0 2-15,0 2 0,-5 3 1,8 6-2,-3 4 1,5-2 0,-5 8-2,3-3 0,-8 8-3,3-3 0,2 6 2,-3 2 1,9 2 1,-9 6 0,11 5 0,-3 10 0,6 3 0,2 5 0,0-3 0,0 8 0,2 0 0,6 0 0,-6-7 0,9 2 0,-3-6-11,-1-1 1,9-1 0,-6 0-8,3 0 1,-5-10 4,7-5 8,-10-5 0,8-6 0,-8-7 1,3-11 3,-3-7 0,-2-6 0,-3 3 0,0-8 3,0-4 1,-3-4 0,-2 1 0,-5-1 1,-3 1 1,5 7-1,-5 1 1,0-1 6,0 3 0,1 0 1,-6 7-1,2-2-9,-2 3 0,0 2 1,0 6-1,5 2-5,3 2 1,-6 8-10,8-7 32,-10 10 0,16-3 1,-6 16-1,6 7-10,2 6 0,0 10 0,0 2 0,0 1 0,0-1 1,7 6-1,1-5 1,0-1-8,2 1 0,-7-3 0,7-8-8,0 0 1,-7-8 0,7-2-2,0-2 7,-7-4 0,15-9-2,-10-6 0,7-5 1,-7-10-1,-3 0 1,-2 0 0,-3-8 0,0-3 0,0 1-1,0-1 1,0 1 0,-3 4 0,-2-2 27,-3 3 1,-10 2-1,5 3 1,-2 0 22,-1-1 1,1 1 0,-8 0-19,0 0 1,-1 0 0,1-1-50,0 1 1,2 8 0,3 2-13,3 2 1,7 4-1,-5 9 39,3 6 0,2 5 0,8 10 0,0 3 35,0 5 0,0-5 0,0 5 0,3-6 2,4-1 1,-4 7 0,7 0 0,-2-3-39,0-2 0,2-6 0,-5-2 0,6-2 22,1 2 0,-4 3 1,8 2-50,2 0 0,-5-2 1,-1-3-1,1-5-98,0-3 1,-5 5 0,5-4 97,-3 2 2,8-8-9,-5 5 1,0-13-1,-5-4 1,-6-9 11,-2-4 0,0-4 1,0-1-1,0-4 10,0-2 0,-7 0 1,-4 8-1,-2 0 22,-5 0 0,5-1 0,-2 1 0,-3 0-8,-3 0 0,-2 2 0,0 3 0,0 3-6,-1-3 1,9 5 0,0 0-1,-4 3-2,-1 4 1,4 4 36,1 2 18,-1 0 0,4 10 0,4 6 0,5 4-38,3 3 1,3 1 0,2-1 0,5 3 3,3 5 1,0-6 0,5 9-1,-2-3-17,2 0 0,0 0 0,0-8 0,-3 0-45,3 0 1,3-2 0,2-3 21,0-2 1,-7-11 0,-1 2-32,3-4 0,-5-6 1,0-4-54,-3-9 1,-2-4 0,-8-4 0,0-1 69,0-6 1,0-3-1,-2-5 1,-4 6 4,-1-1 0,-9 9 0,6-6 0,-3 5 13,-5 3 1,-3-1 0,-2 1 0,0 0 103,0 0 0,-1 0 0,1-1 0,0 4-76,0 4 1,-8-4-1,0 7 1,3 0-26,2 5 1,3-2 0,-1 2 0,1 3-23,0 2 0,0 3 9,0 0 1,-1 0 82,1 0 1,10 3-1,5 5-27,6 7 1,2-2-1,0 2 54,0 4 0,0 1 0,0 3 0,2-2-67,6-6 0,-3 4 0,8-9 0,0 0-48,0 0 0,0 9 1,5-7-1,-3 1 16,4-5 0,1 2 1,3-2 13,1-3 1,-1-2 0,0-3 41,0 0 1,-7 0-33,-1 0 0,-7-10 0,5-6-31,-3-5 0,-2-2 0,-8 0 0,-3 0-9,-4 0 0,1-8 0,-9-3 0,-3 1 10,-3-1 1,3 3 0,-2 8 0,-6 0 4,0 0 1,-8 2-1,3 3 1,1 5 21,-4 3 0,0 2 1,-4 8-1,4 0 17,1 0 0,7 0 1,-5 0-1,5 2 35,3 6 0,0-3 188,0 11 1,10-1-53,5 9 0,5-1 0,3 0 1,0 0-153,0 0 0,11 1 0,4-1 0,3 0-62,-2 0 1,4-7-1,-4-1 1,4 1 4,4-4 1,7 9 0,0-8 0,-1 0 9,4-5 0,-6-3 0,8 0 0,-2 3-14,-6-3 1,6-3 0,-3-4-30,-3-6 0,-2-5 0,-5-10-64,-6 0 0,-2 0 1,-8-3-1,3-3 22,-3-2 1,-10 1 0,-5 6 0,-3 4 54,-5 4 1,-3-4-1,-2 4 1,0-4 52,-1-4 1,-7 9 0,0 2 0,3 0 7,2 0 0,-5 5 0,0-4 1,3 1-16,2 6 0,-5 2 1,0 3-1,3 0 9,2 0 1,11 3 0,-1 5-1,-2 5 62,-2 0 1,4 7-1,3-4 1,3 4 0,5 4 1,-6-9 0,4 0-1,2 3-42,2 3 1,3 2-1,0 1 1,0-1-44,0 0 1,3 0 0,4 0 11,9 1 1,-3-9 0,2-2 0,1 0-20,-3 0 1,7-8-1,-4 3 1,4-6 0,3-2 0,1 0 0,-1-2 5,0-6 0,-7-5 0,-4-10 0,-1-3-41,-6-5 1,5 3 0,-2-11 0,-3 0-126,-2 3 1,-11-5 0,-2 7 0,-3 1 127,-5-1 0,-3 1 1,-2 5-1,0-3 79,-1 2 0,-1 3 0,-4 3 0,-2 3 0,3 4 0,-6-5 0,4 9 0,-1-1-21,-3 5 1,8 5 0,-5 3 0,6 0 56,1 0 0,-1 13 0,-1 8 0,0 10 69,5 5 0,6 3 0,-1 4 0,6-1-37,0-4 0,7-1 1,-5 4-1,6-5-31,2-3 1,0-2 0,0-7-174,0-1 1,0 0 86,0 0 0,2-2 1,4-3-69,1-3 1,11-10-1,-2 3-6,4-5 1,-4-3 0,-1 0 0,3 0-2,3 0 0,2 0 0,1-3 0,-4-5 0,-4-7 0,4 2 1,-4-2-1,4-3 65,4-3 1,-9 5-1,-2 1 8,-3-3 1,6-3 0,-9-2-31,-1 0 0,-4 0 0,-4 0 28,-6-1 0,3 1 1,-11 0 10,-2 0 0,-2-1 0,-4 4 0,1 2 12,0 2 1,7 11 0,1-5 0,-6 2-16,-7 0 1,2 1-1,-5 7 1,5 2 71,3 6 0,0 5 1,0 10-1,0 0 6,-1 0 0,4 3 0,2 3 0,2 2-9,-2-3 1,5 5 0,0-2 0,3 0-1,5 3 0,2-8 1,3 5-1,0-6-14,0-1 1,0-1 0,3 0 0,2 0-43,3 0 1,10-7-1,-3-3 1,3 0-5,-2 0 0,10-6 0,-6 6 0,4-2-45,4-6 1,0-3-1,-5-2 1,3 0-46,5 0 0,-5-10 0,5-6 0,-5-4-40,-3-3 0,0-3 0,-2-3 0,-3-1 27,-3 1 1,-10-4 0,3-1 0,-5 1 31,-3-1 1,0 3 0,0 8 0,-3 0 43,-5 0 1,-2-1 0,-8 1 0,3 2 41,-3 6 1,-6-6-1,-4 8 1,-3 1-10,3 4 1,2-2 0,0 2 0,-2 3 32,-3 2 1,0 6 0,5 4 0,-2 9 77,-3 4 1,0 4-1,8 1 1,-1 4-38,1 2 1,0 0 0,0-6 0,2 4 1,6 2 1,-3 0-1,10-8 1,0 0-6,-2 0 0,7 1 0,-4-1-73,4 0 1,3 0-1,3 0 8,4 1 1,6-4 0,10-2 0,1-5-58,-1-2 1,3-4-28,4-7 1,4 0 0,5-2 0,-8-6-66,-6-8 1,-4-7 0,-3-5-1,-2-6 4,2-2 0,-8 0 1,-2-5-1,-6 2 40,-2-2 1,0 7-1,0 3 1,0 6 31,0 2 0,-7-1 0,-4 1 0,-2 2 2,-5 6 0,-2-3 1,-4 10-1,-1 3 122,-6 2 0,5 3 0,-5 0 1,3 0 110,-3 0 0,5 11 1,-8 4-1,3 6-104,0 2 1,1 3 0,6 2-1,1 3-53,0-2 0,0 4 1,-1-2-1,1 0-1,0 2 0,8-7 1,2 5-1,2-2 22,6 2 0,3-6 0,2 6-28,0-5 0,10-3 0,3 0 0,2 1-11,1-1 1,-1-8 0,8-2 0,1-2-18,-1-6 0,8-3 0,0-2 1,-3 0-102,-2 0 1,-3-10 0,0-5 0,3-6-35,5-2 0,-13-11 1,5-2-1,-5-3 69,-5 1 0,0 2 0,-8-6 0,3 6-18,-3 3 0,-5 2 0,-8 8 54,-7-1 1,-6 4 0,-2 2 0,0 5 120,0 2 0,-3 4 0,-2 7 1,-3 0 13,2 0 1,4 0 0,-1 2 0,-3 6 9,-2 7 1,0 6 0,8 5 0,0 2 28,0 3 1,0 3 0,-1-3 0,1 5-65,0 0 1,10 5 0,3-7 0,2-1-24,0 1 1,1-1-1,7-4 1,0 2-41,0-3 0,0 5 0,0-2 0,2-5-8,6-8 1,2 3 0,8-8 0,-2 2-17,2 1 1,-5-11 0,2 3 0,3-6-12,3-2 1,2 0 0,0-2-1,0-6-53,1-8 1,-1-7-1,-2-8 1,-3-10-78,-3-11 1,-10 6-1,3-3 1,-5 10-57,-3 6 1,0-6 0,-3 8 164,-5 3 1,-5 5 0,-10 7-1,2 6 87,6-1 1,-6 9-1,3-6 1,-7 6 134,-6 2 0,0 2 0,7 6 0,1 7-31,0 6 1,-8 2 0,0 0 0,3 3-55,2 5 1,5 3-1,3 4 1,5-4-15,3-1 1,-5-4-1,7 7 1,3-3-46,2-4 0,3 4 0,0 1 0,0-1-38,0 1 0,8-3 0,2-5 1,3-1 2,5-1 0,-5 4 0,2-13 1,4 3-32,1-2 1,3-6-1,1-10 1,-1 0-104,0 0 0,0-2 0,0-6 1,-2-10-94,-5-10 1,4-11 0,-4-13 0,2-2 96,-3 3 1,-5-6-1,-10 3 1,0 5 38,0 7 1,0 1 0,0 10 0,-2 3 138,-6 2 0,-5 3 1,-10 2 39,0 6 0,0 4 0,-1 11 1,1 0 52,0 0 1,0 3 0,0 5 0,-1 7 47,1 6 1,0 5 0,0 5 0,0 5-105,-1 0 0,1 8 0,0-6 1,2 6-35,6 3 1,2-4 0,8-1-1,-3-6-8,3-3 1,2 6-1,3-8 1,0-3-3,0-2 0,3-3 1,2 0-1,5 1-40,3-1 0,-5-8 1,7-2-55,3-2 0,3 4 0,2-7 0,1-3-15,-1-2 1,0-6 0,0-5 0,0-7-47,1-6 0,-1-12 1,0-6-1,0-5 11,0-2 0,-7-1 0,-3 1 0,-3 2 42,-5 5 0,-2-2 1,-3 8-1,0-1 11,0 0 1,-10-4-1,-6 7 94,-5 2 1,-2 14 0,0 7 17,0 6 0,0 2 1,-1 2-1,1 6 89,0 7 0,7 14 1,1 4-1,-3 3-21,-3 6 0,1 2 0,2 2 0,5 0-33,2 1 0,4-1 0,4 1 0,-2-1-61,-3 0 0,0-2 0,11-2 0,2-4-24,3 4 0,7-9 0,-4-2 0,-1-5-31,0-3 1,8-8 0,-2-2 20,5-2 1,2-4 0,0-7-140,0 0 1,0-12 0,1-12 0,-4-12-58,-4-8 1,4-5 0,-7-5 0,0-5 88,-5 0 0,-6-6 0,-2 11 0,0 2 9,0 3 0,0 13 1,-2 5-1,-6 6 82,-7 1 1,2 11 0,-3 6 0,-2 4 119,-2 3 0,-4 10 0,1 6 0,3 7 113,4 8 0,-5 5 0,6 11 1,-3-1-49,2 0 0,-2 1 1,11-1-106,1 1 1,4-1 0,2 1 0,0-1 0,0 0-28,0 1 1,0-9-1,0 1 1,2 0-43,6-3 0,3-3 0,7-9 0,-3-1-35,3 0 1,-5-7-1,2-4-82,4-1 1,1-3 0,3-11 0,-2-5-37,-6-7 0,6-16 1,-8-8-1,2-5 3,1-2 1,-11-19 0,5-7 0,-2-5 49,0-3 0,0 10 1,-8 11-1,-3 2 1,-5 6-1,-5 4 21,1 9 1,-9 7 103,5 15 1,-4-2-1,-3 10 1,-1 3-1,1 3 1,0 7-1,0 8 1,0 12-1,-1 9 1,4 7-1,2 3 824,2 2 0,3 9-669,-2-1 0,-3 8 1,10-8-53,3-3 0,2 1 0,3 0 0,0 2-47,0-3 0,8-9 1,2-4-1,3 1-53,5-3 0,-5-2 1,3-11-1,2 0 1,2 0 0,4-7 0,-1-3-48,0-3 0,0-2 0,0-8 0,-2-3-213,-6-5 0,11-12 0,-8-14 0,0-5 36,3-10 1,-11 0 0,1-12 0,-4-1 75,1 2 0,0-4 0,-8 10 0,0 2 51,0 3 0,-10 5 0,-6 3 1,-2 5 120,3 2 0,-16 3 0,2 11 0,-4 4 0,2 9 0,5 4 1,3 6-1,0 4 0,-1 9 0,4 7 0,2 5 0,2 6 0,1 2 1,2 5-1,2 3 0,4 3 0,-1-1 0,3 3 0,2 3 0,3 2 1,0-3-1,3-2 0,2 0 0,5 0 0,3 0 1305,5-5-1338,3-3 0,2-2 0,0-3 1,1-5-1,-1-8 0,0-7 1,-2-3-1,-3-3-110,-3 0 1,1-2 0,7-11 0,0-4-115,0-9 1,0-12-1,1-6 1,-4-2 49,-4-5 0,2-11 0,-10-2 0,-3 0 0,-3 0 14,-2 0 1,0 0 0,0 10 25,0 5 1,-10-2 0,-6 7 0,-2 1 0,0-1 240,3 6 1,-1 5-1,-7 7 101,0 8 0,0-2 0,0 2-122,-1 3 1,4 13 0,2 7 0,2 6-3,-2 2 1,5 8-1,0 3 1,3 2 156,5 5 0,2 0 0,3 3 1,0 0-146,0 5 1,3 3 0,2-3-1,5 2-92,3 3 0,3 1 1,7-9-1,0 0 1,0 1-1,1-3 1,-1-6-1,0-7 1,0-5-1,0-5 1,1-3-256,-1-3 110,0-10 0,0 6 1,0-11-1,1 0-120,-1 0 1,0-18-1,-2-8 1,-3-8 47,-3-7 0,-2-3 0,3-5 1,-9-2 97,-4-3 1,-3-1-1,0 9 1,0 0 108,0-1 0,-10 1 1,-6 2-1,-4 5 30,-4 8 1,1 8 0,0 5 0,0 5 0,-1 3 0,1 5-1,0 2 1,0 6 0,0 2 215,-1 2 1,4 19 0,4-3-171,9 3 1,-4 10-1,4 3 1,1 5 0,4 2-1,4 1 1,4-1 611,1 1-645,11-1 0,-5 0 0,10-2 1,1-5-34,-1-8 0,0 2 0,0-2 0,0-2-38,1-4 0,-1-9 1,3-1-1,2 1-60,3-3 1,0-3 0,-8-10-37,0 0 1,1-2-1,-1-6 1,-3-8-142,-4-4 0,2-14 1,-8-5-1,1-4 140,-1-4 0,-2 6 0,-8 0 1,0-3 93,0 3 0,-11 2 0,-2-2 0,-2 5-2,-1 2 0,1 3 0,-8 10 0,0 3 118,-1 3 1,1 10 0,0-3-29,0 5 0,0 3 0,-1 0 13,1 0 0,8 11 1,2 7-1,0 8 16,0 5 0,8 10 0,-3-2 1,5 4 12,3 4 1,8-1-1,3 1 1,-1-1-33,0 0 1,8 1 0,-2-3 0,4-3-78,4-2 0,-4-11 1,-2 3-1,-2-5-8,2-3 1,2-8 0,4-2-33,-1-2 1,0-4 0,0-7 0,-2-2-56,-6-6 1,6-7 0,-6-16-1,3-8-47,-2-5 0,-3-10 1,-8-5-1,3-3 73,-3-3 0,-3-4 1,-4 14-1,-3 4 72,-3 2 1,-10 5 0,2 5-1,-4 8-43,-3 6 1,-3 4 0,-3 3 0,-2 5 120,3 3 0,2 2 1,3 8-1,0 0 109,0 0 0,7 10 1,1 6-1,-1 7 23,3 8 1,-5 3 0,11 7-100,1-3 0,4 1 0,2 8 1,0 2-1,0 0-3,0-3 1,0 11 0,2-16 0,4-2-54,1-3 1,11 2 0,-2-7 0,5-2-75,2-3 1,0-3 0,0-3-1,0-4-31,1-8 1,-1 2-1,0-2 1,0-3-37,0-3 0,-2-4 1,-3-6-1,-2-7-30,2-6 1,0-10 0,0-3 0,-5-2-24,-3-5 0,-2 2 0,-8-2 1,0-3 67,0 3 1,-11 0-1,-4-3 1,-3 5 64,2 8 0,-12-2 0,5 2 0,-6 3 38,-4 2 0,7 10 1,-7 3-1,2 3-13,0 5 1,0 2 0,8 3-1,-1 0 46,1 0 1,0 3-1,0 5 1,2 7 101,6 6 1,-3 2-1,7 3 1,1 5-25,0 7 1,2 6-1,8 0 1,0-3-37,0-2 1,2-3 0,4 5 0,4-5-51,3-2 0,2-1 0,8-4 0,1-1-70,-1-7 0,0 2 0,0-7 1,1 2-10,-1-3 1,3 3-1,2-10 1,3 0-52,-3 2 1,-2-8-1,-3 4 1,0-12-62,1-9 1,-4-6-1,-2-4 1,-5-4 15,-3-2 1,6-10-1,-8 2 1,-3-5-12,-3-2 1,-4-8 0,-3 0 0,-6 5 80,-2 7 1,-2 1-1,-8 10 1,0 3 79,-1 2 1,1 3-1,-3 2-28,-5 6 1,-2 5 0,-6 10 24,8 0 1,6 10-1,1 8 1,4 8 264,4 5 0,-2 10 0,10-2 1,3 4-130,3 4 0,2-1 0,0 1 0,0-1-48,0 0 1,7-2 0,4-2-1,-1-6-58,0-3 1,8 6-1,-2-8 1,5-3-144,2-2 1,-8-5 0,1-3 0,2-5 24,2-3 1,4 5 0,-1-7 0,3-3-31,4-2 0,-4-6 0,5-4 0,-5-9-97,-3-5 0,0-12 1,1-6-1,-4-5 67,-4-2 0,2-8 0,-8-3 1,0 0 19,1 1 1,-4 1-1,-7 9 1,0 2 69,0 5 0,-10 6 0,-3 10 1,-2 0 19,-1-1 0,3 9 1,-5 2-1,3 3 31,-3 5 1,5 2 0,-3 3 0,1 3 77,2 4 1,-8 6 0,9 13-1,-4 2 66,1 3 0,9 8 0,-4-6 0,2 4 13,1 4 0,-1 0 0,8 0 0,0-2-93,0 2 0,8-5 0,2 0 0,0-2 52,1-6 0,7-2 0,-3-3-179,6 1 1,2-4-1,0-2 1,0-5-4,1-3 0,-1-2 1,0-8-1,0 0-13,0 0 1,1 0-1,-1-2 1,0-6-90,0-8 1,1-4-1,-1-6 1,-3-2-53,-4-3 0,2-11 1,-10 4-1,-3-6 123,-3-3 0,-2 9 0,0 2 1,0 0 52,0-1 1,-10 9 0,-5-3 29,-6 5 1,-2 6 0,0 4 0,-1 9 40,1 4 0,0 3 1,2 3-1,3 4 23,3 9 0,2 7 0,-5 5 0,5 3 127,3-2 0,2 7 1,8 2-1,0 4-58,0-4 0,0 4 0,0-9 0,2 1-52,6-1 1,-3-2 0,11-8 0,2 1-15,2-1 0,-4-8 1,-1-2-1,3 0-90,3 0 0,2-8 0,1 3 1,-1-6-91,0-2 1,0 0 0,0 0 0,-2-2-75,-6-6 0,11-5 0,-8-13 0,0-5 16,3-7 1,-11 2 0,1-3 0,-4-2 78,1-3 1,0 0 0,-8 3 0,-3 5 54,-4 2 0,-4 3 0,-7 8 0,3 2 60,-3 6 0,-3 5 0,-2 10 0,0 0 21,-1 0 0,9 10 0,-1 5 0,1 6 82,2 2 1,-5 8 0,10 3 0,3 2-20,3 5 1,2-5 0,0 3 0,0 0-5,0-3 0,0 5 0,2-10 0,3-3-28,3-2 1,10-3 0,-2-2 0,2-3-91,-3-3 1,6-9-1,-6 1-7,6-4 1,-6-3 0,1 0-1,2 0 1,2 0-49,4 0 0,-1-13 0,0-8-106,0-7 1,-2-13 0,-3 2-1,-5-5-16,-3-2 0,-2-11 0,-8-2 0,0-1 119,0 6 1,0 5-1,-3 3 1,-2-1 45,-3 1 0,-10 7 0,3 3 0,-6 3-8,-2 4 0,2 4 0,3 4 0,3 3-197,-3 2 0,5 11 0,-3-3-264,-2 6 1,6 2 23,-4 0 0,8 2 469,-7 6 0,10 5 0,-6 10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0T19:39:38.491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8905 70,'-75'-13,"10"3,32 10,7 10,-18-7,8 7,-10-10,-1 0,1 0,-1 0,1 10,-11-7,8 7,-7-10,-1 0,-3 10,-9-7,-1 7,1-10,-1 11,11-9,-8 9,7-11,-9 0,9 0,-7 0,8 0,0 0,-19 0,6 0,22 0,-3 0,0 0,0 0,0 0,0 0,1 0,1 0,-41 0,-1 0,0 0,0 0,0 0,0 0,0 0,1 0,9 0,-7 0,18 0,-19 0,19-11,-13 6,0-10,21 9,-22-4,-9 2,43 4,-2-2,-4-1,0 1,5 4,1-1,-1-7,2-1,-31 9,2-8,21 10,-8 0,7 0,1 0,2 0,11 0,-11 0,-2 0,-11 0,0 0,11 0,-8 0,8 0,-1-11,-7 9,8-9,-11 11,11 0,2 0,11 0,-11 11,8-9,-18 19,-2-19,-14 9,1-11,32 5,-1 0,-44-2,42 2,0 0,-40-5,13 10,10-7,-20 17,-5 4,42-17,0 1,1 8,1-1,-42-2,0 0,0-3,1 1,9-9,13 8,3 1,8-9,-11 9,1-11,-11 0,8 0,-19 0,19 0,3 0,2 0,18 0,-8 0,-21 0,14 0,-26 0,20 0,0 0,1 0,2-3,-11-5,11-15,8 8,59-16,39 18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0T19:39:52.697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3853 94,'-65'-13,"-7"2,57 11,-29 0,-3 11,-2-9,-15 11,-6-8,-22 3,14 0,-7-8,52 0,-18 0,-2 0,-1 0,-28 0,4 0,19 0,-11 0,1 0,-1 0,1 0,9 0,3 0,11 0,0 0,-11 0,8 0,-18 0,8 0,-1 0,4 0,-1 0,-3 0,-9 0,-1 0,1 0,9 0,-7 0,18 0,-18 0,18 0,-18 0,18 0,-18 0,18 0,-8 0,11 0,-11 0,-2 0,-11 0,11 0,-8 0,18 0,-18 0,18 10,-8-7,11 7,-1-10,1 0,-1 0,11 0,-7 0,27 10,-15-7,8 7,-3-10,3-31,-8-18,5-33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0T19:39:56.196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7590 187,'-65'0,"4"0,37 0,-1 11,-30 1,27 1,-16 8,11-18,7 7,-18-10,-2 0,-14 0,-9 0,-1 0,0 0,1 0,9-10,-7 7,8-18,-11 19,11-19,-18 19,5-19,-11 18,-7-17,18 7,-19 0,19 3,-8 10,11 0,-1 0,-10 0,-3 0,11 0,18-5,0-1,-23 4,20-8,0-1,-31 6,-4-11,35 11,4 1,0-2,-11-4,8 8,-2 1,-37-9,2-1,3 9,7-8,-10 10,1 0,40-1,0 2,-43 9,38-9,0 0,-38 10,43-11,1 0,-32 10,33-9,0 1,-35 8,34-9,-1-2,0 1,0 0,0 1,-1-2,-5-4,0 0,-1 3,2 1,-39-9,45 9,2 2,-24-1,-17 0,18 0,-18 10,7-7,-10 17,11-7,-8 0,17 8,-17-8,18 10,-8 0,0-10,8 8,-18-19,17 19,-7-19,11 9,-22-1,-4-7,42 2,0 0,-39-5,12 0,20 0,-7 0,18 0,-8 0,11 10,10-7,2 7,11-10,0 0,-11 0,9 0,-9 10,11-7,0 7,-11-10,8 0,-7-10,10-3,10-20,3-14,10-12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0T19:39:59.997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10026 0,'-25'52,"4"-11,0-41,6 10,-39 3,15 10,-7-10,12 8,1-19,7 19,-18-18,18 7,-18-10,8 0,-20 0,7 0,-18 0,7 0,-9 0,-11-10,-3 7,1-7,-9 10,19 0,-8 0,11 0,-1 0,0 0,-10-11,8 9,-8-8,11 10,-11 0,-3 0,1 0,-9 0,9 0,-11 0,10 0,-7 0,8 10,-1-8,14 9,2-1,7-7,-9 7,-1 0,0-7,1 7,-11-10,8 0,2 0,3 0,18 0,-18 0,8 0,-1 0,3 0,11-10,-11 7,-2-7,-11 0,-10 7,19-7,-17 10,29 0,-28 0,15 0,-18 0,10 0,-10 0,-2 0,-1 0,-7 0,8 0,30 0,0 0,-43 0,2 0,3 10,28-7,-15 7,17-10,-9 0,-11 0,8 0,-19 0,9 0,-1 0,-7 0,-3-10,-2 7,43-2,1 0,-42 5,0 0,0 0,37 5,-1 0,3-4,-1 1,-3 3,0 0,1-4,1-2,-40 1,40 0,-1 0,4 0,0 0,-4 0,-2 0,1 0,0 0,0 0,0 0,5 0,0 0,1 0,1 0,-42 0,42 1,-1-2,-43-9,38 8,0 1,-38-9,43 4,1 1,-42 3,0-19,11 19,2-19,10 18,-10-7,-2 10,-1 0,-7 0,7 0,1 0,-9-10,19 7,-8-7,21 10,-8 0,18 0,-8 10,11-7,10 7,12-10,14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9:40:23.214"/>
    </inkml:context>
    <inkml:brush xml:id="br0">
      <inkml:brushProperty name="width" value="0.68571" units="cm"/>
      <inkml:brushProperty name="height" value="0.68571" units="cm"/>
      <inkml:brushProperty name="color" value="#004F8B"/>
    </inkml:brush>
  </inkml:definitions>
  <inkml:trace contextRef="#ctx0" brushRef="#br0">1996 70 6999,'0'-26'983,"0"-5"0,-10 28 0,7-7-341,-7 31-525,10-16 162,0 36-107,0-36 427,0 26-571,0-28 13,0 17 465,0-7-512,-10 10 33,7 1-98,-7-1-116,10 0 197,0 0-4,0-10-8,0 8 42,0 2 50,0 3 141,0 7-133,0-9 56,0-1-179,0 10 8,0-17 14,-10 15-89,7-8 91,-7 3-85,10 7 98,0-10 11,0 11-23,0-8 30,0 7 25,0 1 124,0-8-92,0 17 14,0-6 1,0 1-86,0 1-24,0-21 17,0 23-15,0-15 0,0 13 4,0-1 0,0-20 1,0 24 0,0-24 0,0 20 1,0-20 0,0 16 0,0-11 0,10-10-187,-7 28 215,7-25-176,-10 28 148,0-8 0,0 2-17,0 1 10,0-21 9,0 13-1,0-8 188,0 3-217,0 8 176,0-11-155,0 0-2,0 0 7,0 0 1,0 1 3,0-1-6,0 0-17,0 0 20,0-10 3,0 8 0,0-8 5,0 10-2,0-10-2,0 7-1,-10-17-599,7 7 488,-18-10-490,19 11 492,-19-9-534,19 9 542,-19-11-500,8 10 202,0-8 373,-18 9-418,26-11 462,-26 0-518,18 0 552,-10 0-506,0 0 546,0 0-250,-1 0 197,1 0-44,0 0-39,0 0-11,-1 0 4,1 0 1,-10 0 17,7 0 24,-8 0 31,11 0-3,0 0-16,0 0-16,0 10 11,-1-7-15,1 7 40,0-10 47,0 0 25,0 0-71,-1 0-21,11 0-29,-7 0-3,7 0 28,-10 0 4,-1 0 11,12 0-10,-9 0 3,18 0-14,-17 0-19,7 0-47,0 0 40,-8 0 31,8 0-7,-10 0 26,0 0-11,0 0-11,0 0 2,-1 0 1,1 0 1,10 0-1,-7 0 0,-4 0 0,-1 0 0,-9 0 0,21 0 0,-7-10 24,7 7-14,-10-7 11,-1 10-21,1 0 0,10 0 0,-7 0 0,7 0 0,-11 0-23,1 0 12,0 0-16,0 0 23,10 0 2,-8 0 0,19 0-3,-19 0-9,19 0-8,-19 0-31,8 0 41,0 0 13,-8 0 10,9 0-5,-1 0-3,-8 0-3,18 0 0,-17 0-5,7 0-2,-10 0 7,10 0 0,-8 0 3,19 0-3,-19 0 0,18-11 37,-17 9-33,7-8 107,-10 10 4,10 0-223,3 0 121,-1-11 33,9 9 13,-9-19-50,11 8 31,0-10-27,0 0 20,0 0 4,0-1 2,0 11 13,0-7 4,0 7-47,0 0-6,0-8 0,0 8-13,0-10 9,0 10 0,0-7 1,0 7 5,0-10 14,0 10-2,0-8-15,0 19-3,0-19 1,0 8-6,0 0 6,0-8 0,0 9 0,-10-12-7,7 11 6,-7-7-8,10 7 9,0-10 0,0 0 0,0-1 0,0 1 0,0 0 8,0 10-1,0-8 21,-10 9-6,7-22 39,-7 8-53,10-7 23,0 9-42,0-9-3,0 7 10,0-7 2,0 9 15,0 1-15,0 0 8,-10 0-13,7 0 8,-7-1-8,10 1 7,0 0 0,0 0 0,0-11-32,0 8 16,0-7 19,0 10-1,0-1 10,0-9-11,0 7-13,0-7 6,-11 9-2,9 1 11,-9 0-12,11 0 13,0-11-44,0 9-29,0-9 6,0 0 46,0 9 12,0-9-7,0 11 14,0 0-22,0 0-3,0-1 30,0-9 7,-10 7-17,8 3 7,-9 2-12,11 19 8,0-19 0,0 8 0,0-10 0,0 10 178,0 3-124,0-1 56,0-2 52,0 1-90,11 1 0,1 11-17,1 0-2,8 0 14,-18 0-50,17 0-25,-7 0 4,10 0-47,1 0 100,-1 0 50,-10 0-54,7 0-47,-7 0 41,10 0-41,-10 0 68,8 11 54,-8-9-44,10 8-31,0-10 8,-10 0 10,8 0-14,-8 0-9,10 0-66,0 0 19,0 0 12,-10 0 66,8 0-23,-8 0-27,10 0 75,0 0-88,0 11-14,0-9 26,1 9-6,-1-11-8,0 0 44,0 0 3,1 0-31,-1 0-15,0 10 21,0-7 28,0 7 36,1-10-49,-1 0-20,10 0 1,-4 0 10,9 0-33,-20 0 0,24 0-9,-27 0 3,19 10 1,-11-7 16,10 7 13,-7-10-18,8 0 17,-11 0-13,0 0-12,11 0 0,-9 0-9,9 0 3,-11 0-5,0 0 12,1 0 0,-1 0 0,0 0 0,0 0-10,0 0-14,-10 0 8,8 0 20,-8-10 15,10 7-17,0-7 7,0 10-9,1 0 0,9 0-222,-7 0-762,8 0 0,-22 0 921,-1 0 1,-32 20-1,-5 6 1</inkml:trace>
  <inkml:trace contextRef="#ctx0" brushRef="#br0" timeOffset="2790">1741 371 8062,'0'47'245,"0"-1"1,0 1 0,-3 2 0,-2 5-1,-3 8 1,1 2 0,7 1 0,0-4-1,0 4 1,0 2 0,0 3 0,2-3-137,6-5 0,-5 5 0,4-8 0,-4 0 1,-3-2-1,0-3 0,3 0 0,2-2 1,2-3 381,-1-3 1,-4-7-88,-2 0 1,0-1-761,0 9 617,0-21-454,-10 4 0,5-42 175,-11-12 0,11-17 0,-3-23 1,3 4-8,-3 4 0,3-9 0,-8 3 0,0-7-4,1-9 1,4-2-1,-5-7 1,0 2-31,0-3 0,0 5 0,-5 1 1,3 4-29,-3 11 0,5 0 0,0 13-38,3 3 0,-8-6-164,2 3 261,6 10 1,-1 26-6,11 26 0,0 23 1,0 25-1,0 6 35,0 10 1,0 1-1,0 12 1,0 0-5,0-3 0,0 9 0,0-6 0,0 5 14,0 3 0,0-13 0,3-8 40,5-8 1,-6 6-139,6 7 1,-3-2-373,3-13 212,-5-26 0,7-13 0,-10-30 177,0-19 0,-8-13 0,0-10 0,3-5-23,3-8 0,-6-13 0,0-5 0,3-2 51,2-6 0,-4-10 1,3 48-1,0 0 1,-4-46-21,-2 8 1,7-2-1,-7 8 1,2 2-34,1 10 1,-9 0 105,8 9 0,-12 6-47,-4 9 1,12 25 0,-6 34-1,7 31 142,3 28 1,4-22 0,1 3 0,2 4-1,2 0 1,-1 1 0,0 0-32,0 2 1,0 1 0,0 4-1,0-1 1,0-1 0,0 1 0,0-2-1,0-1-20,0-1 1,0-1-1,0 1 1,0-1-1,1-8 1,0-2 0,4 47 18,3-9 1,0-17-1,-8-16-383,0-5 121,0-13 1,0-20-1,-3-29 104,-4-23 0,1-24 0,-6-2 0,-1-5 21,0-2 1,5-1-1,-5-2 1,0-6-10,0-7 0,6-5 1,-9-3-1,1 0 19,2 1 0,-5 7 0,7 2 0,1 3 42,0 5 0,-8 13 0,2 8 34,-4 5-26,-4 13 0,1 21 1,3 28 113,4 23 0,6 23 1,10 5-1,0 9-20,0 4 1,0 8 0,0-5-1,2 0 71,6 0 1,-5-5 0,7-11 0,-2-2-136,0 3 1,-1-9 0,-7-2-81,0-5 0,8-2-663,0-1 468,-1-20 0,-7-3 257,0-30 0,0-19 0,-2-28 0,-3-1-11,-3-1 0,0 2 0,8-14 0,0-4-12,0 0 1,-7-8 0,-1 3 0,3-1-4,2-2 0,-5 19 1,-2-1-1,0 10 46,-1 6 0,-7 15 1,0 10-1,-5 16 1,0 28-1,10 21 0,8 18 1,5 2-1,0 3 1,0 0-1,0 6 0,0-1 1,0-2-1,0-6 1,0-2-1,0 0 1,0 0-1,0-3 0,2 0 642,6 1-1255,-5-19 388,7 3 1,-10-29 0,0-15 157,0-23 0,0-16 0,-3-7 0,-2-3 15,-2-5 0,-1-6 0,5-12 1,-2-3-5,-3-2 1,-7-8 0,5 8 0,-1 2 35,1 3 0,-6 5 0,6 2 72,-3 3 1,-2 3-32,-8-3 1,4 21-56,-4 25 1,13 19-1,-11 30 1,8 14 154,8 12 1,-5 16 0,2 5 0,3 2-84,2 6 0,3-5 0,0-1 0,3-2-13,5-5 0,-6-3 0,9-2 0,-4-3-38,1-5 1,2-6 0,-4-9-55,1-1-276,1-10 1,0-10 223,0-26 1,-1-18 0,-9-36-1,-3-8 60,-3-5 1,-2-3 0,4-2 0,-1-3-30,1-2 0,-4-11 1,2 6-1,1-1 56,-4 6 0,6 5 1,-8 2-1,0 0 13,1 1 0,4 2 0,-5 5 12,3 8 0,-8 5 120,2 2-108,-5 11 1,-7 34 0,5 25 0,7 15 96,3 9 0,11 12 0,-6 11 1,6 10-74,2 2 1,0 1-1,0-8 1,0 4-36,0 4 1,0-8 0,2 2-1,3-5 17,3-2 0,0-3 0,-6-3-437,6-2-21,-5-20 242,17 12 0,-17-62 0,5-13 115,-6-22 1,-2-22-1,0 3 1,-2-7-14,-6-9 1,5 3 0,-4-10-1,1 0-3,-1 3 0,4-3 1,-7 12-1,2 9 62,0 5 0,-10-6 25,3 3 0,-1 8-9,-7 8 1,13 35 119,-13 35 0,7 12 1,1 26-1,7 5 1,5 5-23,3 5 0,0 8 0,0-5 0,0 0-39,0 0 0,3 5 0,2-5 0,5-2-73,3-6 0,-8-8 1,6-17-20,-1-1-245,3-10 1,8-18 134,-6-26 1,3-15 0,-10-23 0,-3-1 31,-2 1 0,-3-11 1,0-5-1,0-2 6,0 2 0,0-13 1,0 6 82,0-4 0,0 1 0,0 3 0,0 2 20,0 5 1,-3 5 0,-2 10 0,-5 1 44,-3 0 155,7 10 1,-14 10 17,4 26 1,6 7 35,2 32 1,8 8-124,8 7 1,5-8-173,10-7 1,3-21-71,5-3 1,-10-12-70,9-11 0,-6-5 51,14-10 0,-7-3 19,8-5 1,-13-5 43,-3-10 1,0-1 0,-10-2-36,0-5 1,-3 3 47,-10-11 1,0 10-18,0-2 124,0 15 0,-2 24 64,-6 30 1,3 11-1,-8 31 33,3 0 1,-1-16-71,4 5 1,4-4 11,-5 4-154,6-20-19,2 15 80,0-25 0,0 17 0,0-10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9:40:37.639"/>
    </inkml:context>
    <inkml:brush xml:id="br0">
      <inkml:brushProperty name="width" value="0.6" units="cm"/>
      <inkml:brushProperty name="height" value="0.6" units="cm"/>
      <inkml:brushProperty name="color" value="#004F8B"/>
    </inkml:brush>
  </inkml:definitions>
  <inkml:trace contextRef="#ctx0" brushRef="#br0">2113 163 5945,'0'-26'511,"0"6"101,0 20-597,21 20 30,-16-15-9,15 16-25,-20-21 170,11 0 18,2 0-191,-1 0-18,-1 0-114,-1 0-139,-7-10 250,-3-3 13,-3 0 140,-7 3-130,10-1-11,0 9-13,0-19 41,0 18-32,0-17 3,-11 17 24,9-7 183,-8 31-4,10-16-116,0 36-35,0-26-113,0 9 147,0-14 1,0 3-1,0 10-27,0 13 0,0 0 23,0 3 1,0 0 40,0 7-33,0-20-121,10 5-35,-8-18 27,9 10 31,-11-10 5,0 7 11,0-17-6,0 18 3,0-19 41,0 19 36,0-19-28,0 19-13,0-8-56,0 10 5,0 0 1,0 1 11,0-1 1,0-10 0,0 18 6,0-16-7,0 19 2,0-11 7,0 0 1,0 0-13,0 0 2,0 1-2,0-1 2,0 0 1,0 0 0,0 0 13,0 11 27,0-8-34,0 7-5,0-9 1,0 1-6,0 6 36,-11-15 0,9 15-15,-8-8-17,10 3 10,0 18 0,0-16 3,0 11 0,0-16 14,0 8-15,0-21 1,0 24-13,0-11-6,0-10-3,0 28 55,0-26 0,0 21-2,0-5-16,0-15-51,0 25 15,0-25-3,0 17 8,0-10 2,0 1 1,0 9 0,0-7 0,0 7-15,0-9-32,0-1 42,0 0 8,0 0-7,0 0 10,0 1 0,0-1-11,0 0 5,0-10-1,0 8-1,0-19-14,0 19-16,0-19 20,0 19 110,0-18-101,-11 7-7,-2-10 6,0 0 11,-7 0 63,17 0-29,-17 0 31,7 0-38,-10 0 15,-1 0 30,11 0-7,-7 0-25,17 0-80,-17 0 2,7 0 21,-10 0 70,10 0 29,-8 10-44,8-7-41,-10 7 14,0-10 38,-1 0-36,1 0-18,-10 0-12,7 0 21,-18 0-34,18 0 24,-18 0 1,19 0 17,-9 0 3,21 0 22,-18 0 12,16-10-39,-19 7-22,11-7 9,0 10-11,0 0 4,-1 0 16,1 0-4,0 0 19,0 0-22,0 0 6,-1 0-32,-9 0 17,7-10 2,-7 7 8,-1-7 4,8 10-9,-7 0 2,20 0-6,-8 0 8,8 0-6,-10 0 1,10 0 0,-7 0-3,7 0-11,-10 0-5,-1 0 5,1 10 5,0-7 10,10 7-67,-18-10 5,16 0 11,-19 0-13,11 0 59,0 0 18,-1-10 3,1 7-12,0-7-2,0 10-4,0 0 0,-1 0 0,1 0 0,0 0 0,0 0 0,0 0 0,10 0 0,-8 0 0,8 0 0,-10 0 0,10 0-2,-8 0-23,8 0 1,-10 0 11,0 0 12,0 0 4,0 0-25,-1 0-1,12 0 8,-9 0 4,8 0 1,0 0-19,-7 0-12,17 0 20,-18 0 858,19 0-888,-9-11-125,11-1 131,0-1 40,0-8 5,0 8-2,0-10-27,0 0 27,-10-1 62,8 1-12,-9 0 96,11 10-132,0-7-22,0 7-19,0-11 18,0 1 11,0 0-15,0 10-32,0-8 21,0-2-32,0-3 51,0-7 21,-10 10-5,7 10-3,-7-18-3,10 15 1,0-17 26,0 10-13,0-1 16,0 1 1,-8-3 59,1-4-23,-1 14-56,8-15-31,0 18 18,0-10-45,0-10 37,-11-4 6,9 1 7,-8 3-6,10-1 0,0 8 0,0-7 0,0 10 0,0 0 0,0-1 0,0 1-16,0-10-48,0 7 44,0-18 12,-11 18 18,9-18 4,-9 19-7,11-9-6,0 0-1,0 9-1,0-19 1,0 18 0,0-18 0,0 18 0,-10-7 0,7 10 86,-7-11-84,10 8 6,0-17 7,0 17-40,0-18 17,0 18 7,-10-7 1,7-1 0,-7 8 5,10-7 25,0 10-23,0-1 0,0 1-12,0 0 81,0 0 96,0 0-80,0-1-7,0 11-126,0-7 70,0 17 16,0-17-22,0 17-11,10-7 5,3 10 52,0 0 12,8-11-53,2 9 102,3-9 21,7 11-92,-10 0-92,11 0 87,-8 0-35,-3 0-27,8 0 78,-16 11 17,19-9 15,-1 9-29,-7-11 13,8 0-47,-1 0-64,-7 0 56,8 0 26,-11 0-8,10 0-25,-7 0-38,8 0 2,-11 0 30,0 0-13,0 0 3,0 0 61,1 0 5,-1 0-65,10 0 2,-7 10-12,18-7-10,-18 7 6,7-10 1,-7 0 17,5 0 46,-15 10 3,25-7-15,-26 7-25,29-10-8,-18 0-1,7 0 13,1 0-20,-8 0 25,7 0-6,-10 0 19,1 0 55,9 0-30,-7 0-34,18 0-17,-18 0-50,7 0 1,1 0 25,-9 0 4,19 0-4,-18 0-5,8 0-2,-11 0 1,-5 0-7,5 0 14,-15 0-16,23 0-20,-18 0 27,10 0 3,0 0-17,0 0-30,0 0 0,11 0-2,-8 0-2,7 0-138,-9 10 42,-1-7-40,0 7-46,-10-10-53,7 0-13,-17 0 0,15 13 104,-10 10 1,0 3 123,-8 13 1,0-16 69,0 8 0,0-8-82,0 16 1,0 0 198,0 7 0,0 0-107,0 1 0,0-1 1,0 3 23,0 5 0,-3-2-48,-5 10 0,6-11 0,-6 6-16,5 0 0,3-8 0,0 5 31,0-5 1,0 13 0,0 0 0,0-5 2,0-6 0,-7-2 1,-1 3-1,3 2 4,2-3 0,3-2 0,0-2 1,0-1-29,0 1 0,0-1 0,0 1 0,0-1-8,0 0 1,0 3-72,0 6 1,0-6-332,0 5-6,0-16 374,-10-14 0,5-19 44,-11-21 1,11-4 0,-3-24 39,6-5 1,2 5 0,-3 5 0,-2-5 28,-3-7 0,1-8 1,7-11-1,-3 0-37,-5 1 1,6-16 0,-9-3-1,4-2-22,-1-8 0,-2 13 1,4-8-1,-1 8 8,1 10 0,-4 0 0,2 21 1,1 2-23,-4 3 0,9 11 0,-9-1 21,1-2 0,8 5-11,-6-3 58,5 21 65,3-13 1,-2 34-83,-6 4 1,5 24 0,-4 23 0,4 0-8,3 3 1,-8 0-1,1 7 1,1-2-1,4 3 1,2 10-1,0 2 1,0-5-3,0-7 1,0 2-1,0-5 1,0 2-10,0-2 0,0 5 1,0-8-1,0 1 1,0-6 0,0 2 1,0-1-1,0-4-7,0-2 0,0-10-120,0 0 62,0-1-249,0-2 1,0-18 297,0-25 0,0-29 1,0-29 21,0-2 1,0-8 0,0 13-1,-3-5 11,-4-2 1,4-9 0,-5-2-14,6-2 0,-6-3 1,0-8-1,3 3 1,0 5-8,-3 7 1,6 9 0,-6 4-7,5 3 0,-5 3 11,1-3 75,-1 16 1,0 30-58,1 32 0,-1 20 0,8 33 0,0 4 34,0 4 1,-8 11 0,0 7 0,3-5-8,3 1 0,2-1 0,0 0 0,0-2-27,0-3 0,0-10 0,0 2 0,0-7-2,0-9 0,0-4 0,0-10 0,0-1 0,0 8-212,0 0-553,0-20 705,0-3 0,0-41 1,0-6-38,0-17 0,0-14 1,0-7-1,0-8 149,0-5 1,0-10 0,0-6-1,0-7-56,0 39 1,0-1 0,-4-3 0,0-1 0,-1-2 0,0 0 0,-1 1 0,1 0-32,0 3-1,0 0 1,0-1 0,0 2 0,-3-43 0,-5 11-38,0 10 1,-5 3 0,8 18-16,-3 2 113,-3 3 129,-7 13 1,2 26-1,6 28-64,7 23 1,6 16-1,2 15 1,-3 3-33,-5 2 0,6 11 0,-6 0 0,5 7-92,3-45 0,0 1 1,0-1-1,0 0 1,0 43-1,0-3 15,0-4 0,0 1 0,0-12 0,0-5-21,0-6 1,0-12 0,0 2-127,0-5-226,0-3 192,0-10 1,0-28-1,-2-29 184,-6-20 0,6-13 0,-9 0 0,4-8 26,-1-5 0,-8-18 0,9-3 0,-1-2-6,-2-8 0,4 3 0,0 41 0,-1-1 0,2 1 0,0 0-11,3 1 0,-1 0 0,-2 0 0,0 0 0,-6-42 0,1 5-10,0 15 0,-6 13 44,9 16 66,-12-1 0,1 55 0,-5 31 0,8 35-16,2 24 0,11-42 1,1 2-1,-3 5 0,1 0 1,1 0-1,1 1-39,1-1 1,0 0 0,0-4 0,0-2 0,0-2 0,0-2 0,0 1 0,0-2-2,0 46 0,0-47 1,0-1-1,0 32 1,0 1-77,0-6 0,8-15 1,-1-5-183,-1-1-220,-4-27 1,-4 4 348,-6-40 1,5-11-1,-7-31 1,2-3 14,1-2 1,-9-11 0,8 3 0,3-5 22,3-2 1,-6-11 0,0-5 0,3-3 107,2 3 1,3-13-1,-2 5 1,-3 0-105,-3 6 1,0 7 0,6 10 0,-4 3-21,-1 5 0,-9 13-72,8 10 221,-10 11 1,8 25-1,-5 27 1,7 17 23,5 13 1,-4 0-1,-1 13 1,3 8-19,2 5 1,3-3 0,0 6-90,0-3 0,0 0 0,0-5 0,0 2 1,0-5 33,0-7 0,3-1 0,2-10-193,3-2 0,-1-3-80,-7-3-5,11-10 0,-9-10 162,6-26 0,-5-15 0,-3-32 0,0-4 39,0-11 0,0 0 0,0-18 0,-3 0 47,-5-5 0,6-5 1,-9-6-1,4-2-7,3 48 0,0 0 0,-1-1 0,0 1 0,-1-38 0,-4 8 31,-3 11 1,-2 15 64,-9-1-15,1 17 0,-5 35 1,2 29-1,8 20 132,5 16 1,5 13-1,8 5 0,0 0-123,0 0 1,0 5 0,0-8 0,0-2-94,0-3 1,0 6 0,0-3 0,0-6-23,0-4 1,3-14-1,2 3 1,3-5 11,-3-2 0,0-1-598,3 1 65,-5-11 379,7-13 1,-10-72 120,0-21 1,0-23-1,0 26 1,0-13-6,0-10 0,0 3 0,-1 35 0,-1 0 1,0 2-1,-1 0 31,0 0 1,-2-1 0,0 1 0,0 0 0,-3-43-1,-5 3 24,1 4 0,-7 9 0,9 15 0,-3 8 12,-5 5 0,3 10-24,-8 1 1,2 27 152,-18 19 0,19 28 1,-1 42-1,8 7 23,8 5 1,2 3-1,3 2 1,0 1-125,0-4 1,0-39 0,0 0 0,0 40 0,0 0-44,0-5 1,8-1-1,2-9 1,1-4-43,-1-1 1,5-14 0,-7-2-52,-3-1-361,8-17 101,-10 5 0,7-31 308,-10-21 1,0-25-1,0-42 1,0 3-36,0-3 0,-8-3 1,1 1-1,2-8 104,2-5 1,-1 39 0,0-1 0,0-2 0,0-1 0,1 1 0,-1 0-11,-2 4 0,1-1 0,3-3 0,-1 0 0,-12-36 0,-1 2-5,3 8 0,-7 10 0,4 9-36,-4 6 50,-4 6 1,1 31 0,3 26 74,4 33 0,3 29 1,8 13-1,-3 7-66,5-39 1,1 1-1,1-1 1,0 1-1,0 2 1,2 0-1,-2 0 1,2-2-1,0-1 1,0-1-1,4 43 88,3-3-152,10 0 0,-13-5 0,8-5 0,-2-5 0,-4-11 11,4-4 1,-9-14-211,6-7-15,5-1 1,-11-17 90,6-21 1,-5-28 0,-3-29 0,0 0 64,0 1 1,-3-9-1,-2 1 1,-3-9 56,3-4 1,2 0-1,1 4 1,-3-4 24,-3-8 1,-2 5 0,5 5-1,-6 8-11,-2 5 0,6 11 0,-9-6 40,-2 0 1,5 16 26,-2-5 148,10 25 301,-16-10-129,18 18-352,-7-10 0,23 2 146,10 6-441,-10-6 167,28-2 1,-18-13 71,16-11 1,-3 9 31,-5-1 0,-10 18-5,10-2 84,-21 5 30,31-5 1,-15 2-56,21 6 1,-9 5-20,1 10 0,-8 0-15,8 0 1,-1 2 64,9 6 1,-9-3-97,1 11 0,-8-4-21,8 4 18,-11 5-31,16 2-189,-18 3-358,-3-3 440,-13-13 1,-15-2 125,-10 0 0,-11-1-23,-21-7 0,1 0 1,0-2 10,-1-6 0,1 5 45,-1-4 0,1-4 22,-1 4 1,1-1 31,0 8 1,7-8 186,0 0 1,1-7-32,-9 7 0,1-7-362,-1 7-78,11 0 94,-8-2 169,29 7 174,-6-7-143,21 10-120,11 21-210,-9-16-242,19 26 410,-19-18 1,9 20 32,-11 6 0,0 5 0,0 2-190,0 0 1,-3-7-438,-5 0 681,6 10 0,-19 0 0,8 8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9:41:07.533"/>
    </inkml:context>
    <inkml:brush xml:id="br0">
      <inkml:brushProperty name="width" value="0.6" units="cm"/>
      <inkml:brushProperty name="height" value="0.6" units="cm"/>
      <inkml:brushProperty name="color" value="#004F8B"/>
    </inkml:brush>
  </inkml:definitions>
  <inkml:trace contextRef="#ctx0" brushRef="#br0">2159 233 7350,'0'-36'-879,"-10"2"1030,7 21 53,-18-7 11,19 17 378,-8-7-338,10 30-70,10-14 80,-8 24-732,9-27 461,-11-34 113,0 21-11,0-42-94,-11 39-104,9 0 581,-8 3-457,10 41-22,0-23 17,0 23 62,0-31-117,10 0 37,3-21 1,0 16 0,-3-26 0,-10 28 0,0-17-14,-10 17-8,7-17 16,-7 17 30,10-7 0,0 30 12,0 11 1,0-5 53,0 5-36,0-21-42,0 21 84,0-18-28,0 10-7,0 1 10,0 9-102,0-7 37,0-3-1,0-2 76,0-8-14,0 10-22,0 0-31,0 0 13,0 0 7,0 11 27,0-8-63,0 7 13,-11 1-28,9-8 21,-8-3-1,10 8 9,0-16 28,0 29-31,0-18-14,0 7 4,0-9-3,-11-1-1,9 0 19,-9 11 121,11-9-128,0 9 23,0-11 11,0 11-37,0-9 11,0 9-23,0-1-9,0-7 14,11 8-1,-9-11 4,9 0 0,-11 0 0,0 1 6,0-1 0,0 0 0,0 3-3,0 5-2,0-16-2,-11 26 0,9-25-7,-9 17-18,11-9 11,0-1-11,0 0 21,0 11 0,0 2 6,0 0-2,0 8 0,3-16 0,2 11 0,3 2-42,-3 3 17,-2-18-4,-3-6 25,0-9 11,0 1 2,0 12-4,0-1-2,0-10-2,0-3 0,0 0 17,0 3 24,0 0 12,0 8-1,0-19 12,0 19-17,0-18 97,0 17-57,0-17-10,0 17-209,0-17 131,0 18 1,0-19 177,-11 9-54,-2-11-26,0 0-27,-7 10-65,7-8 29,-10 9 19,0-11 0,10 0-37,-8 0 62,8 0-39,-10 0 15,0 0 8,-1 0-52,1 0 39,10 0 6,-7 0 12,7 0-9,-10 0-10,-1-11-66,1 9 16,10-8 8,-7 10 9,7 0 79,-21 0 15,9 0-69,-9 0-37,11 0-8,0 0-20,-1 0 37,1 0 43,0 0 41,0 0-63,0 0-42,-1 0-5,1 0 3,0 0 4,0 0 6,-1 0 1,1 0 0,-10 0 0,7 0 0,-8 0 0,11 0 0,0 0 0,0 0 0,-11 0 0,8 0 0,-7 0-3,-1 0-11,19 0-1,-16 0-6,18 0 19,-10 0 9,0 0-3,-1 0-1,1 0-3,0 0 0,-10 0 0,7 0-41,-8 0-99,11 0 27,0 0 31,0 0 62,-11-11 2,8 9-5,-7-9 13,20 11 37,-8 0-18,8 0 0,-10 0-8,0 0-1,0 0 0,0 0 0,-1 0 0,1 0-6,0 0-22,10 0 29,-8 0 2,19 0-62,-19 0-7,8 0 0,-10-10-10,0 7 43,10-7 19,-8 10 36,19 0-29,-19 0-71,19 0-21,-19 0-20,8 0 10,-10 0 143,10 0-37,-8-10-14,8 7 102,0-7 97,3 10-46,10-10-81,0-3-12,0-11-75,0-9 31,0 7-19,0 3 46,0 2 71,0 8-64,0-10 1,-8-3-11,1-5-4,-1 16-21,8-26-16,-10 25 63,7-7 0,-7 0-33,10 0 0,0 5-1,0-13 14,0 20 35,0-20-31,0 8 28,0-3-23,0-17-9,0 17-25,0-18 32,0 18 11,0-7 47,0-1-71,0 8-35,0-18 28,0 19-43,0-19 26,0 28 5,0-25 0,0 23 0,0-21 0,-8 16 0,0-8 0,1 21 0,7-21 0,0 15 5,0-14 1,0 9-1,0-10 0,0 15-4,0-14 1,0 14 4,0-15-16,0 21 8,0-31 2,0 25 0,0-17 0,0-1 0,0 8 0,0-7-39,0 9-9,10 1-34,-8 10 47,9-7-50,-11 7-14,0-21 48,0 9 45,0 1 15,0 4 12,0 7-3,0-10-15,0-1-3,10 1 0,-7 0 0,7 10 0,-10-8 0,0 9 0,0-12 0,0 1 20,0 0 30,0 10-25,10 3-8,-7-1 17,7 9-34,-10-19 117,10 19-2,-7-9-72,18 1 0,-14 7 136,17-4-58,-17 4 89,24 3 23,-18 0-79,21 0-177,-8 0 50,7 10-61,-10-7-7,0 7 122,1-10 28,9 0-77,-7 0-52,8 0 25,-1 11 14,-7-9-10,7 9 4,-9-11 0,1 0 86,6 0-46,-15 0 15,15 0 31,-8 0-31,3 0 46,7-11-90,1 9-27,-8-9 45,7 11 90,-10 0 69,0 0-53,-10 0-46,8 0-59,2 0 26,3 0-50,18 0 1,-16 8 23,11 0 3,-21 0-2,13-8-71,-8 0 1,5 0 19,11 0 0,-16 7-6,8 1 8,-20 0 5,30 2 0,-23-7 19,21 4 4,-21-4-19,13-3 7,-8 0-24,3 0 8,17 0 4,-17 0 1,8 0 0,-8 0 0,5 0-55,-16 0-41,16 0 53,-18 0 53,20 0-19,-7 0 1,18 0 7,-5 0 1,-11 0 1,3 0-124,-21 0-239,32 0-226,-27 0-396,19 0 0,-22 0 738,-1 0 0,-42 0 0,-8 0 0</inkml:trace>
  <inkml:trace contextRef="#ctx0" brushRef="#br0" timeOffset="2425">2020 488 6798,'0'-26'182,"0"-5"1,0 34-73,0 5 0,0 10 1,0 26-39,0 5 1,0 2 0,0-2 0,0 3 0,0 2 63,0-3 1,0 9 0,0-1-42,0 0 0,0 8 0,0-5 1,0 3-40,0-3 0,0 2 0,0-7 1,0 0-65,0-1 0,0 6 1,0-8-1,0-2-40,0-3 1,-8-3 0,0 1-97,3-1 1,-8 1-509,-2-1 416,4-10 215,-9-13 0,17-28 13,-5-26 1,6-13-1,2-17 1,0 6 27,0 6 0,0-5 0,-3-3 0,-2-4-4,-3-12 1,-2 1-1,5-10 1,-5-1 15,-3 1 0,5-3 0,-7-6 0,-4 4 24,-1 1 0,4 12 0,1-4 0,-1 9-46,4 7 1,-7 5-1,9 11 28,-3-1-145,-2 11 139,2 3 1,3 40 0,10 17 0,0 17 22,0 13 0,0-2 0,0 9 0,0 4 31,0 2 0,0 10 0,0 1 0,0-1-19,0 3 1,0 0 0,0 5-1,0-8-20,0-4 1,0-6-1,0-3 1,0-5-65,0-2 1,0 0 0,0-6-11,0 4 0,0 7 17,0-8-518,0-10 442,0-21 0,0-18 57,0-21 0,0-17 1,0-21-1,0 2-17,0 3 0,0-8 1,0-7-1,0-8 8,0-6 1,0-2-1,0 3 1,-3-8 41,-5-5 0,3 7 1,-10 6-1,-1 7 112,3 8 0,-7-2 0,7 10-59,0 2 0,-8 3-68,6 3 23,-6 20 1,8 10 0,6 32 0,4 15 4,3 10 1,-8 8 0,0 5 0,3 11-8,3 10 1,2-3-1,0 8 1,0 0 20,0 5 1,0 5 0,0 3 0,0-3 45,0-5 0,0 3 1,2-13-1,3-8 35,3-11 1,0-7-158,-8-2-122,0-21 1,0-13-1,0-34 101,0-18 1,0-20-1,0-3 1,-3-2-17,-4 2 0,1-16 0,-6 3 0,-1-7 55,0-3 1,5 2-1,-7-4 1,-3 2 22,-3-3 1,5 0-1,1 3 1,-3 8 30,-3 5 0,1 10 1,2 2-1,2 4-83,-2 4 1,5 3-11,-2 3 31,-1 10 1,3 17-1,6 27 1,1 21 121,-1 12 1,4 13-1,-5 3 1,6 2-27,2 5 1,0-2 0,0 5-1,0 6 5,0-1 0,0 3 0,0 2 0,0 6-14,0-1 0,2-2 0,4-10 1,4-1-78,3 1 0,-8-11 0,5-2 1,-2-3-1,0-10 0,-3-26 1,-3-36-1,-2-29 0,0-9 1,0-4-1,0 1 0,0-5 1,-2-6-1,-3-5 0,-6-5 1,1 0-1,-3 0 0,3 6-159,0 1 0,-9 4 1,7 2 257,-1 5 0,-8 5 0,8 11-9,0-1-129,-7 1 0,2 18 1,-6 20 106,11 28 1,1 32-1,4 18 1,3 15-4,2 13 1,3-47-1,0 1 1,0 3 0,0 1-1,0-3 1,0-1 21,0 0 1,0 0 0,0 3-1,0 1 1,0-3 0,0-1-1,0 1 1,0 0 30,0-2 0,0-1 0,3 35 0,2-11 1,3-9 330,-3-11-785,-3-15 174,9-6 0,-9-40 0,6-17 0,-5-17 134,-3-13 1,-8-5 0,0-14-1,0 1-89,-2 3 1,5-9-1,-8 11 1,0-10 73,0-6 1,5 1 0,-7-9 0,-1 1 27,4-5 0,-9 5 0,5 4 0,-4 4 137,-3 7 0,-1 0 0,4 21-123,4 3 0,-15 15 59,0 12 0,8 27 1,3 28-1,7 20 112,8 14 1,-6 15 0,4 7 0,1 6-24,4 0 0,2-41 0,0-1 0,0 37 0,0 0 57,0 2 1,2-2-1,4-1 1,1-7-3,-2-8 0,6 3 1,-4-13-152,-1 5-626,7-18 407,-11-5 0,8-39 0,-10-18 134,0-23 1,0-23 0,0 0-68,0-1 0,0-15 0,0 3 1,0-8-1,-2-7 79,-6-4 0,6 41 0,-1 0 0,-3-2 1,-1 1-1,1 0 0,-1 1 42,-6-45 0,0 2 0,-5 21 0,3 7-50,-3 6 1,5 12 92,-3 9 1,-2 22 0,-7 11 35,1 23 0,-1 18 1,14 18-1,1 11 19,0 10 1,2 5 0,8 7 0,0-4 43,0-3 1,2 7 0,4-4-1,4-1 6,3-4 1,-8-6 0,5-2-69,1-1 1,-6-9 0,8-6 130,-3-5-957,-2-13 554,2-3 1,-7-40 0,2-17 0,-8-14 112,-5-9 1,1-15 0,4-5 0,-2-2 10,-3-6 0,-7-2 0,4-1 1,-1-9 38,-6-11 1,-1 10 0,1-2 0,3 7 83,-3 8 1,-3 13-145,-2 8 1,-10 5 70,-6 3 0,5 28 0,6 23 96,10 29 1,8 25 0,10 5 0,0 11-45,0 10 1,2 11 0,6-1-1,7-2 50,-5-44 0,1 0 0,10 44 0,-3 5 0,-3-8-31,3-5 1,3-18 0,2 3-116,0-3 1,-2-3-785,-6-2 359,6-5 0,-21-37 466,0-20 0,-21-41 0,-15-31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9:42:23.080"/>
    </inkml:context>
    <inkml:brush xml:id="br0">
      <inkml:brushProperty name="width" value="0.68571" units="cm"/>
      <inkml:brushProperty name="height" value="0.68571" units="cm"/>
      <inkml:brushProperty name="color" value="#004F8B"/>
    </inkml:brush>
  </inkml:definitions>
  <inkml:trace contextRef="#ctx0" brushRef="#br0">1997 70 7666,'-11'-26'983,"9"-5"0,-8 29-492,10-9 1,0 32-1,0 10 1,0 2-1,0 6 1,0 0-234,0 7 1,0 1-161,0-1 602,0-10-782,0-2 7,0-11 161,0-10-94,0-44 15,0 10-3,0-43 1,0 28 31,0-11 78,0 21-39,0-5 101,0 18-151,0 1 0,0 6 60,0 22 0,0 5-25,0 25 1,0-5 0,0 13-3,0-5 0,0-10-66,0 0 1,0-8-46,0 7-46,0-20-25,0 3 62,0-21 0,0-28 27,0-11 0,0-2-38,0 2 30,0 21 22,0-23 121,0 36-79,-11 36 0,9-3 0,-6 39 48,5-10 0,3-14 0,0-4-41,0 2 0,-2-4-56,-6 1 0,5-15-154,-4 8-115,4-20 94,3 20 208,0-29 135,0 19-83,0-8-47,0 10 81,0 0-19,-10 11-45,7 2 1,-7 10 54,10 1-31,0-22-23,0 17-7,0-27-3,0 29 35,0-18 29,0 7 84,0-9 2,0-1-164,0 10 1,0-12-40,0 10 97,0-21 0,10 31 107,-7-25-48,7 28 12,-10-19-136,0 9 8,10 0 127,-7-9-66,7 9 60,-10-1-288,0-7 54,0-3-39,0-2 160,0-8-12,0 0-115,0 7 136,0-17-111,0 18 130,0-8-33,0 10 67,0-10-32,0 7-34,0-17-11,-10 17-263,7-7 285,-7 11-241,10-12 246,0-1 40,0-1 91,-10-7-934,7 17 729,-7-7-52,10 0-2,0-3 383,-21-10-976,16 0-1,-26 0-3,18 0 864,0 0-771,-7 0 350,7 0-444,-10 0 0,0-10 972,10 8-144,-8-9 175,18 11-302,-17 0 0,17 0 0,-17 0 16,7 0-10,0 0-261,-8 0 162,19 0-172,-19 0 288,8 0-8,0 0-18,-7 0-11,7 0 9,-11 0 71,1 0-58,0 0-8,10 0-1,-8 0-4,9 0-2,-12 0 6,1 0 1,0 0 5,10 0-5,-8 0 2,9 0-1,-12 0 10,11 0 0,-7 0-12,17 0 3,-17 0-7,7 0 3,-11 0 2,1 0 0,0 0-7,0 0-14,-11 0-4,9-10 197,-19 7-207,18-7 196,-8 10-183,11 0-13,0 0 11,0 0-12,0 10-25,-1-7-245,1 7 206,0-10-115,0 0 219,0 0-8,-1 0 0,1 0-14,0 0 57,0 0 14,10 0-16,-8 0-41,8 0-18,0 0 6,-7 0 17,17 0-8,-17 0-5,7 0-44,-11 0 8,1 0-8,10 0 56,-7 0 5,7 0-7,-10 0-23,-1 0-28,1 0 41,0 0 18,10 0-30,-8 0 4,9 0 12,-1 0 9,2 0 9,1 0-31,-3 0-17,0 0 27,3 0 16,0 0-21,-3 0 8,0 0 4,-8 0-6,19 0-1,-19 0-2,18 0-1,-7-10 372,0-3 84,7-21 153,-7 9-5,10-19-22,0 18-63,0-18 50,0 18-69,0-7-368,0 10-41,0 10-135,0-8-6,0 8 64,0-10 0,0 0 0,0 0-6,0-11-37,0 8-119,0-7 28,0 20 119,0 3 1,-8 38-25,0 11 0,1 2 25,7-2 0,-8-8-29,0 7 1,0-15 4,8 8 1,0-7 19,0 14 0,-2-15-103,-6 8-184,6-20 41,-9 20 106,11-29 125,0 9 82,-10-1-335,7-8-83,-7 19 187,10-18 253,0 7-20,0 0 35,0 3-130,0 10 0,-10-10 80,7 8 200,-7-18-592,10 17-13,0-17 320,0 17 187,0-17-139,0-24 0,0 1-24,0-27 1,0 21 239,0-4-203,0 9 1,0-23 224,0 5 0,0 11-238,0-3 0,0 16-1,0-16 2,0 20 0,0-30 0,8 23-144,-1-21 86,1 21-72,2-23 73,-7 26 38,7-29-34,1 18-55,-9-18 70,8 18 206,-10-18 15,0 19 38,11-9-182,-9 11 15,9-11-57,-11 9 0,0-11 121,0 5-61,0 15 89,0-15-56,0 8-74,0-3 14,10-7 0,-7 7 5,4-5 14,-4 15-61,-3-25 37,0 26-32,0-29 27,0 18-44,0-7 130,0 9-26,0 1 11,0-10-62,0 7 0,0-10-35,0 5-4,0 15 8,0-25 2,0 26-16,0-19 13,0 0 5,0 9-1,0-9 0,0 11 0,0 0-1,0 0 0,0-11 0,0 19 0,0-16-21,-10 18-133,7-10 168,-7 10-105,10-8 81,0 18-4,-11-17-81,9 17-64,-9-17 223,11 17 331,0-7 82,0-1-347,11-2-281,-9 1 230,19 1-385,-8 11 123,10 0-114,0 0-110,0 0 20,1 0-24,-1 0 249,0 11 67,0-9 219,1 19 213,-12-19-169,9 9 12,-8-11-161,10 0 102,0 0-77,1 0-163,-1 0 99,0 0-159,0 0 193,-10 0-74,8 0 119,-8 10 254,10-7-334,0 7 291,0 0-39,0-7-117,1 17 198,-1-17-210,0 7 94,-10-10-429,8 0 173,-8 0-85,10 0 10,-10 0 116,7 0-157,-7 0 198,0 0-147,8 0 112,-8 0 15,10 0 22,0 0 35,0 0-12,0 0-36,1 0 16,-1 11 153,0-9-101,0 9 121,0-11-181,1 0-14,-1 0-34,-10 0-11,7 0 21,-17 0-123,18 0 100,-19 0-98,29 0 128,-5 0-17,20-11 1,-7 6-19,0-10 13,-21 9-34,23-4-10,-26 10 69,29 0-10,-18 0-8,8 0 39,-11 0-40,0 0-33,0 0 62,0 0 28,1 0-175,-11 0-474,7 0-364,-17 0 953,7-10 123,-31 7-43,6-7 177,-19 0-108,11-3 69,-10 0-54,17 2 77,-15 11-210,18 0-112,-20 0 67,7 0-165,-7 0 104,9 0-75,1 0 50,0 0-79,0 0 210,0 0 0,-1 0 0,1 0 0,0 0 0,0 0 0,-1 0 0,-9 0-14,7 0-7,-7 0 11,9 0-20,-9 0-1,7 0 12,-7 0 2,-1 0-14,8 0-2,-7 0 15,10 0 3,-1 0-42,11 0 19,-7 0 53,17 0-56,-17 0 5,7 0-51,-10 0 71,-1 11-10,11-9-17,-7 19 166,17-8 202,-17 10-191,17 0 6,-7 1 0,10 1 54,0 6 1,0-10-20,0 10 1,2-16 68,6 16 1,0-8-13,15 16 1,-10-18-146,18 2 1,-8-2-124,16 10 0,-16-13 66,8 5 0,-8-3-86,16 11 1,-11-2-24,3 9 1,3 9 9,-4 7 0,1 0-39,-7-7 1,-1-1 56,0 0 1,0-7 38,0 0 0,-2-16-120,-5 8 0,4 8 19,-4 15 0,4 8 211,4-8 9,-12-10-188,9-11 1,-11-33-363,6-15 414,-6-6 0,0-31 0,3 6 7,0-3 0,5-2 0,-7-1 19,2-2 0,-8 0 1,5 7-1,-2 1-12,-1-1 0,1-7 1,-8 0-1,0 2-25,0 3 0,0 3 0,0 0 0,0-1 5,0 1 1,0-3 39,0-5 439,0 15-341,0-5 0,8 47 1,0 20 1,2 26 0,-5 23-1,3-7-30,-3-6 0,0 5 0,0-2 0,3 5-9,-3 3 0,0-8 1,1 0-1,1 0-6,-2-3 1,1 3-35,1 0 0,-4-3 0,5 11-38,-6-14 1,1-14-69,5-4 125,-6-20-108,8 13 32,-10-28 0,11 2-78,4-20 1,-2-3-1,0-21 1,-3-2 25,-4-3 0,-4-5 0,-2-3 0,0-5 4,0-2 1,0 5 0,0-5 46,0 2 1,-2-8 20,-6 4 63,5 4-39,-17 10 1,7 40 0,-8 27-15,6 22 1,-3 19 0,10 1 0,3 5 124,2 3 1,3 0 0,0-1 0,0 1-65,0 0 1,0-11-1,0-5 1,0-5 33,0-3 0,0-7-119,0 0-224,0-11 132,-10 6 1,5-42 0,-8-15 108,2-16 1,1-7-1,5-1 1,-3 1 27,3-1 0,0-9 1,0-6-1,-3-5-26,3-3 0,0-7 1,-1-1-1,-4 4 42,-3 1 0,8 6 0,-5 3-2,-1 2 0,6 3 48,-10-3-51,10 15 1,-16 42 0,8 31 71,0 23 0,3 28 1,7-4-1,-2 4-49,-3 3 0,1 5 0,7-8 0,0-2-37,0-3 0,0-2 0,0 0 0,0-3 23,0-6 1,0-4 0,0-10-132,0-1-452,0 0 453,0 1 0,-8-34 1,0-21 69,3-23 0,3-15 0,2-8 0,0-8 33,0-5 1,-8-11 0,0-2 0,0-2-17,-2-6 1,7-2 0,-7 0-1,2 4 28,1 9 0,-9 7 1,6 9 47,-3 6-37,-3 6 0,-9 24-93,-6 25 1,13 18-1,-3 44 1,8 2 150,8 3 0,-5 3 1,2-1-1,3 1-78,2 0 0,3-1 1,0 1-1,0-3-1,0-5 1,0 2 0,0-10 0,0-2-22,0-3 1,0-10-171,0-1 68,0-9-141,0 4 1,-2-35-1,-4-19 319,-1-20 0,-4-13 0,6-1 0,-2-6-81,1-6 1,-4-11 0,2 1 0,1-1 29,-4-1 1,6 14 0,-8-5 51,3 3 1,-8 3 14,2 2 6,-4 16 1,-3 28 0,-1 28-55,1 26 0,10 18 0,6 16 0,4-3 27,3-5 1,0 10 0,0-8 0,0-2-32,0-2 1,0-6 0,0-8 0,0 1-47,0-1 0,0-7 52,0-1-333,0-9 92,0-6 1,0-18 157,0-20 0,0-19 0,0-20 0,0 2 41,0 3 1,0-7-1,0-6 1,0-3-30,0 3 1,0-5 0,-3 8 31,-4 0 0,-4-6 63,-4 11 1,-8 13-116,-1 18 0,9 23 1,-6 23-1,6 15 77,2 14 1,5 7 0,-5 8 0,3 0 57,5 3 1,0-13 0,0 12 0,-3-4-51,3-6 1,2-2 0,3-11 42,0 1 0,0-1-30,0 1-52,10-22 0,-7-1-252,5-32 0,-6-18 1,-2-28 243,0 2 1,0 1-1,0-3 1,0-6-35,0 1 1,0-8 0,0 5 0,0-5 9,0-3 1,-7 3-1,-4 5 131,-2 8 1,-2-2-60,-8 1 0,-3 22-83,-5 17 1,5 24 41,-5 15 1,8 11 0,7 12 0,6 1 0,2 2 127,1 5 1,-1-5 0,8 5-1,0-5-81,0-3 1,0 1 0,0-1 29,0 1 0,8-1 144,-1 1-112,1-11-143,2-13 0,11-21-78,10-25 1,-10-15-1,-14-32 1,-4 0 28,-3 1 0,0-9 0,0-4 0,0-6-8,0-7 1,-3 42 0,-2 0 0,-5-45 0,-3 8-29,-5 10 0,5 18 54,-2 8 1,-11 25-35,-13 29 1,16 26 0,2 44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9:42:33.951"/>
    </inkml:context>
    <inkml:brush xml:id="br0">
      <inkml:brushProperty name="width" value="0.34286" units="cm"/>
      <inkml:brushProperty name="height" value="0.34286" units="cm"/>
      <inkml:brushProperty name="color" value="#CC0066"/>
    </inkml:brush>
  </inkml:definitions>
  <inkml:trace contextRef="#ctx0" brushRef="#br0">1254 139 6882,'13'0'638,"-1"0"-570,-4 0 1,-3 0 0,8 3-86,-2 5 0,4 4 1,-5 9-1,1-3-5,-1-2 1,5-1-1,-4 6 1,-1-3 33,0-3 1,6 1 0,-6 4 0,0-2-23,1-2 1,4-1 0,-4 6 0,-1-3 10,0-2 1,6-1-1,-6 8-2,3 0 1,0 1 0,5-1-4,-3 0 0,-7-2 0,5-3-48,-3-3 0,-2-7-74,-8 7 26,0-9 0,-3 1 65,-4-14 0,4 1 1,-7-7-1,2 1 11,0-1 0,-10-3 1,5-7 21,0 0 1,-5 0-1,8 2 1,0 3-3,-1 2 1,-7 1 0,5-8 3,1 0 0,-6-1 1,7 1-1,-2 0 55,-5 0 0,0 0 0,0-1 94,3 1 0,10 0-33,-3 0 0,5 7 71,3 1-142,0 10 1,3-6-1,5 14-34,7 5 0,3-3 0,0 8 1,-2 0 31,2-1 0,-5 4 1,2 7-6,3 0 1,3 1 0,2-1-5,0 0 0,-2 0 1,-3-2-1,-3-3 0,3-3 22,3 3 1,-6 3-1,1 2 1,-1 0-49,-2 1 0,5-1 0,-7-3 0,2-2-22,5-2 1,-8-1 0,0 9 0,-2-1-57,0 0 1,2-7-203,-2-1 65,-6-10 0,-2 5 146,-15-10 1,-6-10 0,-2-5 0,0-9-21,0-6 0,7 4 0,1-5 0,-3 5 25,-3 3 0,0-3 0,3-2 1,3-3 21,-3 2 1,0-4-1,0 2 1,2 3 23,-2 2 1,5 3-1,0-1 1,0 1 124,1 0 1,6 0 0,-4 2 225,0 6-255,7-6 1,-7 21 0,12-3-47,6 9 0,5 19 0,10-1-10,0 1 1,3 4 0,3-1-1,2 3 1,-3 0 18,-2 2 0,2-7 1,0 5-1,-2-5 7,3-3 0,-4 0 1,-7 1-21,-2-1 1,-3 0 0,5-2 0,-5-3 13,-3-3 0,-2-7-456,-8 7 273,0-9 0,-10 1 0,-6-14 0,-5-9-17,-2-5 0,0-10 1,0 1-1,0-1 9,-1-3 0,1 8 1,0-7-1,2 2 84,6 0 1,-6 0-1,8 8 1,-2 0 75,-1-1 0,11 9 0,-5-1 198,0-2 233,7-2-334,-18 7 0,29 15 0,0 19-53,10 7 0,5 3 1,0-5-1,1 2-4,-1 3 1,0 8 0,0-8 0,0-3-20,1-2 0,-1-3 0,0 1 0,-2-1-14,-6 0 0,6-2 0,-8-3-67,0-3 45,7-10 0,-17 3-102,4-16 0,-12-5 0,-5-10 0,-3 0-24,-5 0 0,-3-3 0,-2-2 0,3-3 40,4 2 1,-5-4-1,6 2 27,-6 3 0,1 2 1,2 3 90,2-1 1,11 9 571,-3-1-278,6 11 1,20 13-213,5 15 1,5 6-1,-7-6 1,-3 0-40,-2 0 0,-1 0 0,8 1 0,0-1-132,1 0 1,-9-2-1,1-3 1,-1-3 22,-2 3 0,5-5 1,-8 0-1,1 0-47,-1 0-182,-2-8 138,-8 5 1,-11-28 32,-4-5 1,2-5 0,-2 4 0,-4 1-10,-1 0 1,4 0-1,1 0 1,-1-1 101,4 1 0,-9 0 0,8 0 3,0 0 0,-8-1 66,6 1 1,5 8 359,2-1-317,5 11 0,3-3 0,3 16-95,5 7 0,5 6 0,10 2 1,-3 3-11,-4 5 1,5-5 0,-6 5 0,3-5 2,-2-3 0,4-8 0,-7 1 0,3-1-4,-1-2 1,-7 8-40,7-6-2,-10-5-29,6 1 1,-11-14 25,0-5 0,-11 3 1,-2-10-1,-2-3-47,0-3 0,2-2 0,-5 0 0,2 0 41,-2-1 1,5 1-1,-2 0 1,-1 0 32,3 0 0,-5 7 0,8 1 2,-3-3 17,8 7 0,-5 3 97,10 16 0,7 5 1,4 13-1,2 2-34,5 3 1,0 0-1,0-5 1,-3 2-27,3 3 1,0 0 0,0-8 0,-2 1 8,2-1 1,-5 0-1,0 0-29,-3 0 1,5-7-190,-7-1 75,0-9 0,-8 1 1,0-14-17,0-9 0,-3-5 0,-2-2 1,-3 0 28,3 0 0,-5 0 0,0-1-37,-3 1 1,5 0 88,-7 0 140,9 10-31,-4 3 1,18 30 0,2 9-9,3 4 1,-5 8-1,5-10 1,-3 0 3,-5 3 0,5-6 0,1 8-20,2-2 1,-8-3 0,5-8 0,-2 0 38,0 0 1,7 1-160,-7-1 72,0-10 1,-8-6-1,0-14-148,0-9 1,0-4 0,-3-4 0,-2 1-3,-3 0 1,-2 0 0,5-1 0,-3 1 86,3 0 1,-6 0 0,4 0 0,1-1 25,4 1 0,-1 10 0,-2 3 19,-3 0 1,1 10 21,7 0 0,0 10 1,0 13-1,2 0 51,6 1 0,-3 7 0,8 2 0,0 3 36,0 5 0,-5-7 0,4 0 0,-1-4-17,-6 1 0,5 0 0,-2-7 12,-3-1 1,5-8-201,-2 1 0,0-9 31,-8 9 0,0-13 11,0-3 0,0-11 0,0-12 1,0 0-26,0 0 0,-3-8 1,-2 0-1,-3 2 42,3 4 0,-5 1 0,2-1 4,3-6 0,3 13 0,2-6 0,0 4 39,0-1 0,0 6 69,0-1 1,0 14-5,0 2 1,0 18 0,0 13 0,0-3 4,0-2 0,0 5 0,0 0 0,0-3 0,0-2 0,0-3 0,0 0-47,0 0 1,0 1-77,0-1 0,0-8 66,0 1-117,0-11 1,0 3 75,0-16 0,0-5-10,0-10 0,0 0 1,0-1-1,2 1 4,6 0 0,-6 0 0,6 0-85,-5-1 32,-3 11 96,0 3 1,0 28 0,0 5 0,0 6 30,0 4 1,0-4 0,0 7-1,0-3 16,0-4 0,0 4 0,0-2 1,0-3-17,0-2 0,0-10 1,0-1-48,0 3 1,0-5-157,0 3 86,0-11 4,0 5 0,0-28 26,0-5 0,0 2 0,0 6 0,0-3-11,0-3 0,0-2 1,0 0-1,0-1-64,0 1 1,0 8-3,0-1 165,0 11 1,-3 28 14,-5 16 1,6 7 0,-6-17 0,6 4 32,2 3 0,0-7 1,-3 2-1,-2-5 10,-3-3 1,0 0-122,8 0-54,0 0-21,0-10 62,0-2 1,0-14 0,0-5-4,0-7 0,0-6 1,0-2 6,0 0 0,8 0 34,0-1-9,0 11 0,-8 6 0,0 14 18,0 9 0,0 5 1,0 2-1,0 0 31,0 0 0,-8 0 0,-3 1 0,1-1-20,0 0 1,0-2 0,4-3 3,-1-3 0,-4-7-56,4 7-36,4-10 319,-7 6 46,10-11-192,0-21-45,0 16 0,0-18-20,0 15-56,0 5 208,0-7-159,-11 31 0,9-13-12,-6 15 1,-2-13-15,2 6-25,0-11 25,8 15 17,-10-17 1,5 15-3,-11-10 0,11 2-12,-3-2 0,6-3-30,2 10 0,-3-9 38,-4 1 0,4-2 80,-5 3-77,6-5 1,2 10-1,-3-8-7,-5 3 0,6 2-52,-6-2 17,5-6 0,1 11 30,-6-5 1,6-3 26,-6 10 1,3-9 27,-3 1-47,5 6 0,-15-8-27,11 11 0,-1-8 0,5 4-8,-5-1 0,3 4 1,-10-7 1,7 7 3,-7-7 0,9 3 0,-1-4 0,2-4 1,-3 5 3,5-6 0,-10-2 0,8 3 0,-3 4 0,-2-4 0,2 5 0,3-6 0,-10-2 0,10 3 0,-3 5 0,3-6 0,-3 6 0,5-5 0,-15-1 0,11 6 0,-4-6 46,4 6 0,4-3-3,-5 3 1,3-5 12,-3 4-2,6-4-48,-9-3-20,1 0 16,8 0 0,-11 0-6,5 0 0,3 0 2,-11 0 2,11 0 0,-8 3 16,6 4-8,4-4-8,-7 7 27,-1-10 0,6 0 12,-10 0-29,10 0 1,-8 0 6,5 0 1,5 3 34,-4 5-31,-6-6 1,8 8 20,-11-10-33,11 0 0,-8 0 0,8 3 46,-3 5-57,0-6 1,6 9 20,-6-11-58,6 0 32,-9 0-2,1 10 1,5-7 2,-11 4 0,9-4-11,-9-3 0,8 0 10,-7 0 1,10 2-1,-6 4-4,1 1-4,7 1 6,-17-8 0,15 0 5,-11 0 9,11 0-3,-16 0 0,16 0 0,-10 0 0,7 0-1,-7 0 0,7 0-1,-8 0 0,1 0 0,-8 0 1,-1 0 1,9 0 5,0 0 0,7 0 11,-8 0 0,9 0 5,-9 0 0,8-8 6,-7 1 1,7-1-18,-7 8 0,7-8-13,-8 0-6,11 1 17,-15 7 1,17-3 0,-7-2 19,-1-3 1,6 0-20,-10 8 0,7 0-11,-7 0 1,9-10-4,-14 8 0,15-9-6,-11 11 18,11 0 8,-16 0 1,16-8-9,-10 1 0,7-1-3,-7 8 0,9-3-6,-1-4-8,-6 4 6,10-7 0,-15 7 1,10-5 0,-2 6-1,2-6-7,6-5-18,-19 0 0,16-2-23,-10-1 38,9 11 1,-6-8 4,4 6 17,5 4-6,-7-7 1,2 7 1,0-5-5,1 6 0,-1-11 0,0 5-1,0 6 0,1-11 0,-1 5 0,-2 5 0,2-4 0,3-4 0,-11 4 0,11-4-1,-3 4 1,-2 1-2,2-9 1,-10 10 0,5-16 1,1 16 0,1-8-1,1 3 1,7-1-1,-4 4 0,1 4 28,-1-5-11,4-4-11,-7-1 0,10-3-6,0 1 1,-3 10 0,-2-6-2,-3 1 1,1 5-1,7-11 1,-8 9-1,0-9 1,0 8 0,8-7 1,0 7 0,-2-5 0,-6 3 0,5 0 2,-4 2 0,4 3 17,3-11 0,-8 8-17,1-7 0,-1 7-4,8-7 1,-3 7 2,-4-7-2,4-1 0,-10-4 8,5 4-4,6-5-2,-8 9 1,7-1-1,-2 2 42,-3 1-5,0 7 1,8-9-21,0 4 1,0 3-8,0-11 1,0 8 11,0-7 1,0-1 8,0-7 1,0 8 108,0-1-17,0 11-110,0-15 1,0 14 16,0-9-80,0-1 21,0-7 20,0 0 0,0 8-12,0-1 1,0 1 9,0-9 20,0 1 0,0 8 19,0-1 1,0 8 22,0-7-6,0 10 7,0-16-44,0 8 1,0-2 0,0-1 0,8 9 21,0-9-43,0 11-6,-8-16 1,2 8-23,6-10 0,-6 8 26,6-1 1,-5 9-1,-3-9 15,0 11 43,0-16 1,0 16 8,0-10 0,7 7 4,1-8 0,0 9-7,-8-9 0,3 11-3,4-3-39,-4-5 1,15 8-25,-10-10 0,2 7 6,-2-7 0,-3 7 28,10-8 19,-10 11 1,8-5-2,-5 10 1,-5-3-18,4-4 1,-1 4-24,1-5 0,-2-2 8,11 2 1,-11-2-1,3 2 0,-3 6 0,0-9 1,3 1 1,2 7 82,-2-4 0,-5 2-84,4-3 0,-2 5 0,1-7-2,1 0 1,4 7-9,-4-5-20,-4-5 1,10 3 16,-5-5 45,-6-6-16,19 18-18,-19-17 1,16 15 6,-10-11 0,2 11 79,-2-3-52,-5 6 1,10-6-13,-6 0-30,-4 0 1,15 6-11,-10-6 0,2 6 10,-2-6 0,-6 3 1,9 0 2,-1-3 0,-5 0 3,11 8 0,-9-8 0,9 1 0,-11-1 0,16-2 0,-16 7 0,10-5 0,-7-2 0,7 2 0,-7 0 0,8 8 0,-9 0 0,9 0 0,-8 0 0,5-2 0,-3-6 0,0 6 0,-2-6 0,-3 5 0,11 3 0,-9 0 8,9 0 0,-9 0 1,6-2-3,-2-6 1,-1 5 0,-2-4 0,-3 4 5,10 3 1,1 0-7,7 0 0,-7 0 11,-1 0 11,0 0 0,9 0-32,-1 0 5,-10 0 0,7 0 3,-4 0 0,-3 0-14,2 0 1,1 0 5,7 0 0,-8 0 4,1 0 0,-11 0 0,16 0 0,-16 0 0,10 0 0,-7 0 3,8 0 1,-9 0-4,9 0 1,-9 0 0,9 0 0,-8 8-3,7-1 1,1 1 1,4-5 0,-2 2-1,-2 3 1,-8-1 0,7-7 0,-7 0 0,5 3 0,-3 5 0,0-6 0,-2 6 0,5-5 0,10-3 0,-7 7 0,-1 1 0,-7 0-5,7-8 0,-7 8 0,5 2-25,-3 3 1,0-8 0,-4 5 0,4-2-75,3 0 1,-5 10 106,7-3 0,1 6-22,7 2 1,-8-2 0,-2-3-32,-3-3 0,6-7 0,-6 5-8,3-3 0,-5 8 1,5-2-34,-3 4 0,-2-4 1,-6-3-1,4 0-114,1 0 0,1-6 0,-8 9-137,0 2 0,8-5 0,-1 2-487,-1 3 1,-4-5 282,-2 3 0,0-9 1,-2 6 545,-6-3 0,-5-2 0,-10-8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9:42:39.152"/>
    </inkml:context>
    <inkml:brush xml:id="br0">
      <inkml:brushProperty name="width" value="0.34286" units="cm"/>
      <inkml:brushProperty name="height" value="0.34286" units="cm"/>
      <inkml:brushProperty name="color" value="#CC0066"/>
    </inkml:brush>
  </inkml:definitions>
  <inkml:trace contextRef="#ctx0" brushRef="#br0">1904 720 6081,'-3'23'159,"-2"1"0,-3-1 96,3 0 0,0 8 1,0 2-1,-3 4-161,3 4 0,-5 0 0,-1 0 0,1-2-23,0 2 0,2 1 0,6-1 1,-4-5-28,-1-3 1,-1 6 0,8-5 0,0-1-5,0 1 1,0-3 0,0-8 0,0 0-52,0 0 0,0-7 163,0-1-141,0-10 0,0 3 0,0-16 1,0-7-1,-3-6 0,-2-2 1,-3 0-185,3 0 0,3-8 0,2-3 0,-3 1 136,-5-1 1,6-7 0,-6 2 0,5-2 0,3-3 0,0 0 13,0-5 0,0-2 8,0 4 0,0 3 0,0 3 0,0 5 1,0 2-1,-2 6 93,-6 2 1,6 11 91,-6-1-130,5 11 0,-4 8 0,-4 20 0,1 13 1,0 8-1,2 5 203,-2 5 0,7-2-194,-5 10 1,-2-11 0,2 3 0,0-5 8,-2-2 0,8-1 0,-9-2 0,3-3-27,1-2 1,-1-11 0,8 3 37,0-5 0,0-3-209,0 0 168,-10-10 0,7-5 1,-5-16-42,6-7 0,2-1 0,0-4 0,2-6-14,6 0 0,-5-7 0,4-1 0,-4-2 10,-3-5 0,3-3 0,2-2 0,2-3-30,-1-6 1,-4-1-1,-2-9 1,0 6-60,0 2 1,0 3 0,0 8 0,0 2-4,0 5 106,0 5 1,0 27 0,0 17-20,0 26 0,-8 11 1,1 14-1,-1 4 174,-2 2 1,7 0-1,-7-2 1,2-6-62,0-2 1,-7-3 0,7-8 0,0 1-47,-2-1 1,7-2 0,-7-3 0,2-5-13,1-2 0,-1-3-24,8-8 0,0-8 4,0 1 0,0-14-14,0-2 1,0-13 0,0-15-43,0-3 1,0-8 0,3 6 0,2-3-25,2-5 1,1-6 0,-8-7-1,0-5 11,0-1 1,8-7 0,0 5-1,-3-5 5,-3-2 0,-2-1 0,0 3 0,0 3 24,0 2 1,0 13 0,0 2 0,0 14 14,0 7 0,-2 18-8,-6 16 1,3 28-1,-8 34 1,3 12 119,5 9 0,-1-6 1,1 0-1,-3-3 70,3-7 0,0 2 0,0-17 1,-3-1-97,3-5 0,3 3 1,2-3-1,-3-5 29,-5-8 1,6 1 0,-6-11-106,5-3 11,3-2-1,0-13 0,0-13 1,0-16-1,0-5-62,0-2 0,0-10 0,0-9 0,0-7-55,0-5 0,0-10 0,0 2 0,3-5 18,5-3 0,-6-7 0,6-3 0,-5 0-9,-3 0 1,0 3-1,0 7 1,0 3 32,0 5 0,0 8 0,-3 15 0,-2 8 73,-3 6 0,-2 14 0,5 11 75,-3 13 1,-2 31-1,4 18 1,-1 15 46,1 6 1,4 12 0,-1-7-1,-2 0-55,-3 2 0,1-10 1,7-3-1,-3-5-7,-5-2 0,6-8 0,-6-3 1,5-2-20,3-6 1,0-2 0,0-5-1,0-5-24,0-8 0,0-5 19,0-3-50,0-10 0,0-5 1,0-19-59,0-12 0,0-10 0,0-16 0,0-3-34,0-2 0,0-13 0,0 0 1,0-8 59,0 0 1,0 3 0,0 0 0,3-6 0,2-4 0,3-3 0,-3 0 0,-2 2-1,-6 6 1,-2 10 0,-3 7 0,3 11 0,0 8 0,0 10 0,-3 5 0,0 6 0,1 7-1,-4 13 108,-2 13 0,6 18 0,-6 10 0,0 11-19,0 9 0,5 17 0,-5 7 0,3 5 0,5 3 0,0 0 176,-3 0 1,5-3-163,-4-5 0,4-5 0,3-10 0,0-3 43,0-5 1,0 2-1,0-12 1,0-6-42,0-5 1,0-12 82,0 2-166,0-6 1,0-14 13,0-11 0,0-11 1,3-14-1,2-6-115,3-8 1,-1-5 0,-7-7 0,0-6-25,0-5 1,0-10-1,0 10 1,0-5 67,0-3 1,0-7 0,0-3 0,0-3-17,0-4 0,0 7 0,0 0 0,0 5 101,0 5 0,0-2 0,0 18 0,0 2-8,0 3 1,-2 13-1,-3 5 1,-3 6 0,-3 12 0,6 8 34,-2 10 1,-9 28 0,6 21 0,-1 13 186,1 11 0,-5 4 1,7 11-1,3 3-82,4-46 0,-1 0 0,-6 38 0,1 5 1,2-6-60,2-4 0,3 4 0,0-9 1,0-3-102,0-3 1,0-5 0,0-5 0,0-8 24,0-5 0,0-5 0,0-6 0,0-7-74,0-5 1,0-3-14,0 1 0,3-14-4,4-10 1,-4-21 0,5-17 0,-3-9-27,3-7 1,-6-8-1,6-13 1,-6-2 27,-2 2 0,0-5 0,0 0 1,0-2 33,0-6 1,3 0 0,2 1 0,3 4 32,-3 3 1,-2 3 0,-3 10 0,0 5 42,0 8 1,0 13-1,0 4 1,0 4-11,0 5 1,-8 2 0,0 3 0,3-1 12,2 1 0,-4 8-10,-1-1 0,-10 11-3,2-3 1,4 14 0,-4 6 0,1 6 12,2 8 0,-8 21 1,8 2-1,-2 5 9,-1 3 0,11 15 0,-3-5 1,3 2-17,-3 4 1,6-9-1,-6 13 1,6-7-12,2-8 1,0 2-1,0-9 1,0-4-19,0-2 0,0-10 0,0-3-12,0-3 0,0-2 44,0-7 92,0-1 0,2-10-73,6-6 0,-3-14 0,8-9 0,0-4-79,0-4 0,0-12 0,2-10 0,-5-11-157,1-2 0,-9-11 1,9 3-1,-4-10 53,1-6 1,0 1-1,-8-6 1,0 6 32,0 2 1,0 2-1,0 11 1,0 5 94,0 8 0,0 8 1,0 5-1,0 4 7,0 4 0,-3 5 67,-5 12 1,3-2-57,-10 10 1,7 13 0,-5 19 0,0 12 73,0 8 0,1 20 0,-7 6 0,7 4 23,1 6 0,-4 3 0,7 10 0,3-3-7,2-5 0,-4 3 0,-1-11-40,3-2 1,2 2 0,3-5 0,0-4 0,0-4 2,0-5 1,0 6 0,0-11 0,3-2-64,4-3 0,-4-3 0,7-2 0,-2-6-1,0-7 1,0-5-210,-8-3 152,10-10 0,-8-5 1,9-18-1,-4-13-30,1-14 1,3-14 0,-6-6-1,2-2-126,-1-6 1,-4-4 0,-2-6 0,0-2 162,0 2 0,0-5 0,3 2 0,2 1 33,3-3 0,-1 8 1,-7-5-1,0 7 58,0 8 1,0-2 0,-2 7-1,-3 0 2,-3 0 0,-8 6 0,6 10 0,0 4-23,-1 4 0,-4 2 0,5 10 0,-1 3-7,1 3 0,-8 10-11,3-3 1,-6 5-21,-2 3 0,2 3 0,3 5 0,5 7 31,3 6 0,-1 5 1,6 5-1,-2 7 39,1 6 1,4 13 0,2 5-1,0 7-26,0 9 0,0-4 0,0 12 1,2-1 66,6-3 0,-3 8 0,8-7 0,0 2-3,0 0 0,-5-13 0,5 1 0,0-12-43,-1-4 0,-6-3 1,4-10-1,-2-5-96,-1-8 1,1-5 85,-8-3 1,3-10-145,4-6 1,-1-7-1,6-10 24,-1-13 0,4-11 1,-4-12-1,-1-3-21,0-5 0,-2-6 1,-8-9-1,0-1 31,0 1 1,0-11-1,0-5 1,0-3 14,0 3 0,0-11 0,0 9 0,0-1 43,0-2 0,-3 10 1,-2 5-1,-5 8-49,-3 5 0,8 13 1,-5 0 118,-1 8 1,1 12 0,-8 1-42,2 10 1,9 8 0,-6 12 0,0 6 103,0 8 0,0 7 1,-5 10-1,3 11-17,-4 8 0,7 20 1,-1 0-1,2 5-5,6 3 0,0-2 0,0-9 0,-3 1-37,3 0 1,2-1 0,3 1-1,0-3-26,0-5 1,0 2 0,0-7 0,0 0-43,0-1 0,0 1 0,0-8 0,0 0 0,0-5 1,3-3-1,2 3 1,3-5 6,-3-8 0,8 2 0,0-2 5,0-2 1,5-11 0,-8-5-11,3-3 0,2-5 0,9-13-40,-1-7 1,0-14 0,-2-4 0,-3-6-34,-3-10 1,-10-5 0,6-10 0,-4 2-38,1-3 1,0-4 0,-8-6-1,0-3-27,0 4 1,0-1-1,0 0 1,-3-2 102,-4 2 0,1-5 0,-6 5 0,-1 6-31,0 4 1,-3 14-1,-4-4 1,2 9 107,2 7 1,3 6 0,-5 10 72,3-1 0,-1 9 1,-7 2 40,0 3 1,7 2 0,1 8-76,-3 0 1,-3 3 0,-2 4-43,0 9 0,2 4 0,3 4 0,3-1 4,-3 0 0,5 3 1,0 5-1,0 7 0,0 6 0,8 3 0,-5 2 1,2 5 21,0 8 1,0 7 0,8 4-1,0 1 6,0 1 0,8-10 0,0 7 1,0-8-21,2 1 0,-5-9 0,8 1 0,0-5-1,0-6 1,-6 6-1,6-16 1,-2 0-98,-6-5 0,5-5 1,-2-3-1,0-2-16,2-6 9,-8 6 0,11-19 20,-5 6 1,2-16-1,8-10 1,-5-10 10,-2-11 0,4-7 0,-7-8-60,-3-8 1,-2-5 0,-3-3 0,0-2 0,0-6 9,0-7 1,0 3 0,-3-3 0,-2 0 8,-3 2 1,-10 1 0,5 9 0,-2 4 45,-1 9 1,1 9 0,-6 7 0,3 3 63,3 2 0,7 18 0,-8 1-37,-2 7 1,-2 5 0,-3 11 51,-1 5 1,4 15-1,2 18 1,2 13 45,-2 16 1,5 2 0,0 13-1,3 0 5,5-2 0,2-3 0,1-11 0,-3 1-52,-3 0 0,0-9 1,8-1-1,0-1-43,0 0 1,8-7 0,0 2 0,-3-8-33,-3-7 1,6 2-1,0-10 16,-3-2 0,5-11-185,-2-3 190,0-10 0,2 3-4,6-16 0,-4-7 1,1-16-1,0-5-120,0 0 0,-5-16 0,5 6 0,0-6-175,-1-5 1,-6-4-1,1-14 85,-4-3 187,-3 11 1,0-5 0,0 8 0,-3 2 29,-4 3 0,1 4 1,-6 12-127,1 4 136,-7 5 0,13 11 0,-10 0 109,-3 0-144,-3 10 1,5 2 27,1 11 0,0 0 1,-9 3 315,1 5-291,10-6 1,-7 27-1,7-3 1,-3 4 33,1 4 0,10 15 0,-6-3 0,4 3 9,-1 0 0,0 6 1,8-1-1,0 0 6,0 3 0,0-16 0,0 5 0,0-2-31,0 0 0,8-8 1,0-2-1,-1-3-64,4-1 1,-6 1-1,8-7 44,-3-1 1,8-3-19,-3-4 0,6-6 0,0-12-46,-6-6 1,3-8 0,-10-12 0,0-5-1,-1-4-107,1-4 1,0-5 0,-8-6 97,0-2 0,0-10 0,0 2 0,0-3-79,0 3 96,0-5 0,-8 21 0,-2-3 5,-3 8 1,5 12-1,-5-2-23,3 6 61,-8 1 0,13 9 0,-11 2 34,-2 3 1,-2 2-1,-4 10 7,1 6 1,8 13 0,-1 10 0,1 0 61,2 2 0,-5-4 1,8 9-1,-1 1-57,1-3 0,0 5 1,4-10-1,-1-2-48,2-4 1,-1-4 0,1-3 7,-2-2 215,-1-11-41,8 5-164,0-31 1,2 6 0,4-16 0,1 3-51,-2-3 0,6-5 1,-4-11-1,-1 1 3,-4-1 0,6 4 0,0 1 0,-3 6-132,-3 3 0,-2-6 1,0 8 75,0 3 1,0 2 107,0 3 24,0 10-9,0 2 0,0 14 1,0 5 72,0 7 0,0-2 24,0 3 0,0-9 78,0 9 1,3-11-151,5 3 0,-3-6 1,10-4-37,3-6 1,-5 3 0,3-11 10,2-2 0,-5 5 0,0-2 1,0-1-125,-1 4 1,1-9 0,5 8 0,-5-2 15,-2-1 0,7 1 1,-3-6-1,3 3 48,-2 2 0,4 9 0,-4-6 0,4 0-9,4 0 25,-12 8 1,9-13-1,-5 8-6,4-3 1,-4 5-1,-1-5 1,3 0 1,3 0 1,-6 0 0,1-5 0,-1 3-3,-2-3 1,8 5 0,-8-3 0,2 1-1,1 2 0,-1-5 0,8 8 2,0-3 0,-7 8 0,-1-3 0,1 3 7,-3-3 1,7 5 0,-4-7-9,5 0 1,-6 7-1,0-5 31,4 6 0,-7-1 6,4-4-66,-1 4-449,9-7 383,-12 10 0,-1 2-115,-11 6 1,0-3-1,-3 8 90,-5-3 0,3 6 1,-10-6-1,-3 0 1,-3 3-1,-2-2 105,0-1 0,0 0 0,-1-5 0,1 3-29,0-3 1,0 6 0,-1-4 0,-1 1-5,-6 2 0,5-7 1,-5 7 27,5 1 1,3-9 0,0 9 0,0-4 42,-1 1 1,9 2-50,-1-2 249,11-5 1,-5 10 0,13-8-85,4 2 1,6 1 0,10-8-1,1 0 51,-1 0 1,0-2-1,0-4 1,-2-4-109,-6-3-59,6 8 0,-6-8-18,16 5 0,3-2 0,5-5 68,-8 7-95,-6 5 0,-1 3 0,-1 0 15,0 0 0,-8 0-328,1 0-838,-1 0 920,-2 0 0,-2 3 0,-14 2-598,-5 3 850,6 10 0,-19-16 0,8 9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8:53:26.416"/>
    </inkml:context>
    <inkml:brush xml:id="br0">
      <inkml:brushProperty name="width" value="0.34286" units="cm"/>
      <inkml:brushProperty name="height" value="0.34286" units="cm"/>
      <inkml:brushProperty name="color" value="#CC0066"/>
    </inkml:brush>
  </inkml:definitions>
  <inkml:trace contextRef="#ctx0" brushRef="#br0">2089 836 8362,'16'-24'0,"-1"1"36,3 0 0,-5 10 0,0 8 1,-2 10-1,-6 11 0,-5 7 1,-5 8-1,-6 7-3,-2 6 0,0 10 0,-5 3 1,6 2-1,-1 3 25,0-2 0,8 4 0,-3-7 0,3 0 46,-3-1 1,5-1-1,-4-9 1,4-2-90,3-6 0,0-4 0,3-11 41,4 0-89,-4-10 1,10-5 0,-8-18-142,3-14 1,-1-9 0,-4-13 0,2-1 65,3 1 0,7-14 0,-7-7 1,-3-7 63,-2-1 1,5-5-1,-1 5 1,-1 5 0,-4 11-1,-2 10 1,0 13 0,0 8-1,-2 7 1,-6 11 0,-8 17-1,-7 24 333,-8 18 0,5 13 0,-7 16-220,-1 7 1,9 2-1,-9 1 1,3-5 159,0-3 1,8-3-1,10-10 1,0-5-110,0-8 0,8 0 0,-5-7 0,2-11-106,0-8 0,1-12-65,7-1 0,0-15 0,0-5-85,0-16 0,7-25 0,4-3 0,-1-11-51,0-12 0,6 0 1,-6-13-1,3 0 89,5 2 0,3-9 0,2-1 1,-12 41-1,-2-2 29,-1-3 0,0 0 0,1 1 0,0-1 0,-4 3 0,0 2 0,6-38-15,-1 18 0,-2 15 1,-8 18-1,-3 11 95,-5 10 1,-5 21-1,-12 25 1,-4 26 178,-2 29 0,12-31 0,0 4 0,1 5 0,2 2 0,-1-3 1,1 1-18,-1-1 1,0-1 0,1-5 0,1 0 0,3 0 0,1 0-1,-1 1 1,1 1-41,-1 1 0,0 0 0,2-4 0,0-1 0,0-1 0,2-1 0,-5 40 31,3-13 1,-1-4 0,6-27 0,-3-10 0,3-7-1287,3-6 930,-9-10 0,9-16 0,-6-20 0,8-16 0,8-10 0,5-8-269,0-2 397,7-3 1,1-15 0,10-6-1,-3-2-18,-2-2 1,-14 35 0,-1 0-1,12-43 1,-11 45 0,0-1 19,-1 0 0,1-1 0,-1-2 0,-2 0 0,0 3 0,-2 1 0,1-45-5,-6 7 0,6 21 0,0 21 104,-3 12 1,-13 19 0,-7 12 0,-6 16 76,-2 18 0,-3 31 1,-2 15-1,-6 11 52,-2 5 0,8 0 0,12-46 0,1 1 0,-11 48 148,3-4 1,-1 4 0,1-16 0,3 2-263,4 6 1,-2-8 0,8-5 0,-1-11 70,1-10 0,2-15-265,8-8 1,-7-21-130,-1-18 0,8-15 0,8-26 0,-1-7 197,4-14 0,-1-2 1,8-13-1,-2-3 0,2-2 1,2-6-1,-9 46 0,-1 0 1,-1-2-1,0 1 6,6-47 0,-11 43 1,0 1-1,9-33 0,-3 7 31,-4 15 1,-4 24 0,-2 10 0,-2 8 96,-6 7 0,-5 11 0,-10 23 0,-3 23 0,-2 26 1,-6 21-1,17-39 0,0 0 0,-1 1 0,0 1 1,1-2-1,1 0 0,-1-1 0,0-1 0,-11 41 1,2-6-1,3-7 0,0-3 0,2-2 0,3-3 0,5-3 1,0-7-1,3-5 0,0-11 0,4-5 0,4-13 1,2-15-1,2-23 0,6-22 0,8-14 0,4-11 1,4-8-1,-1-7 0,0-8 0,0-5 0,0-6-148,-11 46 1,0 0-1,-1-3 1,1 0 0,-1-5-1,1 0 1,0 1-1,-1 0 1,0 4 0,-1 1-1,5-41 1,-4 18-1,-4 16 1,1 15 0,-5 10-1,-11 19 1,-13 23 156,-7 28 0,-6 28 0,6 21 1,-3 8-1,16-44 0,-1 0 1,1 3-1,-1-1 0,1 1 1,-1-1-1,2 1 0,0 0 1,1-3-1,0 0 0,-10 46 1,0-2-1,2-3 0,3-2 1,5-6-1,3-2 891,5-5-982,2-23 1,-5-1 0,1-20 19,1-2 1,4-17-170,2-12 1,10-12 0,6-22 0,4-12 5,3-14 0,3-9 0,3-9 0,2-9 126,-17 38 1,0 0 0,3-3 0,-1 0 0,0-3 0,-1 0-1,0 0 1,-1 1-3,-1-1 1,0-1 0,-2-6-1,1-2 1,-1 0 0,1 2 0,-1 4-1,-1 2-4,-2 5 0,-1 2 0,3-36 1,-10 23-1,0 7 4,0 6 1,-2 21-1,-6 7 1,-7 9 139,-6 6 1,-10 17-1,-2 15 1,-1 17 120,0 17 0,-4 7 1,4 5-1,1 3-12,-1 2 0,-4 3 1,7-5-1,2 2-82,3-2 1,6-3 0,2-2 0,5-1-90,3 1 0,-1-8 1,6-5-1,-3-8-147,3-13 0,3-8 18,2-5 0,2-10 0,3-8 12,3-10 0,10-18 1,-2-16-1,4-7-37,3-8 0,1-8 1,-1-15-1,0-9 30,0-4 0,-12 40 1,-1 0-1,-1-1 0,0 1 1,-2 0-1,-1-1 0,-1-1 1,0 1 0,11-31 0,-9 4-1,-1 22-82,-4 14 0,-4 9 0,-6 12 286,-8 6 0,-7 20 1,-8 26-1,-5 23-20,0 18 0,14-28 1,0 3-1,4 2 0,0 2 1,0-2-1,0 0 77,2-1 1,1-1-1,-11 44 1,3-4 0,0-4 18,0-3 1,10 2-1,2-9 1,4-9-104,-1-5 1,0-15 0,8-13-1,0-5-203,0-3-6,0-10 1,0-13 0,0-21 0,3-12-70,4-13 0,4-24 0,7-2 0,-3-6 19,3-2 1,0-7 0,3-1 0,-3-7 75,-9 45 1,0-1 0,4-4 0,0-1-1,-6 3 1,-1 0 0,1 1 0,-1 1-28,1-42 0,-4 21 0,-3 21 0,0 9 23,0 11 1,-3 16 0,-4 7 0,-9 11 261,-4 12 0,-11 32 0,-3 30 1,1 11 133,-1 5 1,1-1 0,4 1 0,-2 0-105,3 0 0,2-3 0,5-2 0,3-6-82,3-2 1,7-5 0,-5-13 0,3-10-59,5-11 1,2-8-592,3-9 1,0-14 431,0-10 0,0-23 0,3-21 0,2-10-2,3-6 0,10-9 0,-3-9 1,6 4 11,2 1 0,0-7 1,1-5-1,-1-2-11,0 2 1,-2-1-1,-6 17 1,-7 10-161,-6 7 0,-2 16 203,0 5 1,-10 18 0,-5 13 0,-6 15 151,-2 14 1,0 15 0,-1 12 0,1 1 10,0 0 0,2-3 0,3-8 0,5 1 119,3-1 0,-5-10 0,7-2-315,3-1 0,-1-15 82,-1 6 0,4-19 0,-5-5-210,6-13 0,4-10 0,4-11 1,4-10 256,3-7 1,-5-11 0,4 5 0,-1 0-20,-6 1 1,5-4 0,-2 11-15,-3 6 1,-2 12 0,-6 2 55,-5 11 0,-5 13 0,-10 18 0,0 13 39,0 7 0,0 14 0,-1 7 0,1-3-17,0-2 0,8-2 0,2-1 0,0-2-36,0-5 0,8 2 0,-3-10 0,5-3-43,3-2 1,0-10 119,0-1-168,0 1 1,11-4 0,2-6 7,-1-12 0,9-6 0,-5-14 0,4-3-26,3-2 1,1-10 0,-1 0 0,0-8-27,0-5 0,-7-11 0,-1 6 1,1 0 43,-3 5 0,-3 5 0,-8 5 0,4 5 24,1 8 0,1-2 0,-8 2 0,0 2 38,0 3 0,0 11 0,0-1 0,0-2 18,0-2 0,0-3 1,-2-1 16,-6 1 1,3 10 13,-11 6 1,8 4-28,-7 3 1,-1 3 0,-4 4-1,2 6 30,2 0 1,9 8 0,-9-6-13,-2 6 1,0 2-1,0-2 1,2-3 11,-2-3 0,6 1 1,-4 4-1,1-2-12,2-2 1,-5-1 0,10 8 0,0 1 48,-2-1 1,0 3-1,-6 2 1,6 3-84,-1-3 1,6-2-1,-8-3 1,0-2-12,1-6 1,4 6 0,-5-5 0,3 4-4,4 3 0,-4-7 1,2-1-1,1 3 10,-4 3 1,9-5 0,-9-1 0,4 3-10,-1 3 1,-7 4 0,7 4-12,3 2 0,-6 0 0,4-8 1,1 0-3,4 0 1,-1-7 0,-2-1-2,-3 3 0,1 3 1,7 2-1,0 0 5,0 1 1,0-1 0,0 0 0,0 0 5,0 0 0,0 1 0,0-1 0,0 0 17,0 0 1,0-7 18,0-1 0,0-7 0,2 5 12,6-3 1,-5-5-92,4-12 0,-4-6 0,-1-13 0,4-5-67,1-8 1,1 3 0,-5-3 0,2-2 39,3-3 1,-1 1 0,-7 1 0,0 4 24,0-4 1,8 1 0,0 0 0,-3 2 35,-3-2 1,-2 0-1,0-1 1,3 4-8,5-4 0,-6 9 1,9-1-1,-4 3 24,1 0 1,2 1 0,-4 6-1,4 4 62,3 4 1,-5-4 0,7 4 0,3-5 1,-5 6 0,2 0 7,4-4 0,1 7-69,3-4 1,1 3-1,-1-5 1,0 5-19,0 3 1,-7-8 0,-1 5 0,3-2-57,3-1 0,-6 3 0,1-5 1,2 3 1,2-1 29,4-7 0,-9 7-62,1 1 34,-11 10-31,5-5 1,-10 7-178,0-5 178,0 6 0,-10-9 38,-6 11 0,-4 0 1,-4 0-1,1 0 138,0 0 1,2 11-1,3 4 1,3 6 51,-3 2 0,-3 3 0,1 2 0,2 3-43,2-3 1,3-2 0,-5-3-1,5 1-29,3-1 0,-6 0 0,6 0-65,-3 0 0,0 1 0,-5-1 0,5 0 27,3 0 1,-8 1-1,5-1 1,-2 0 21,-1 0 1,8 3-1,-4 2 1,1 3-14,6-2 1,0 4 0,0-2 0,-3 0 35,3 3 0,2-9 0,3 9 0,0-3-55,0 0 0,0 0 0,0-6 0,0 4-21,0 2 0,0 0 0,0-8 0,0 3-18,0 5 0,0-6 0,0 6 17,0-5 1,0-3-492,0 1 263,0-11 231,0-3 0,0-13 0,0-4 1,0-9-2,0-5 0,8-10 1,2-2-1,1-3-21,-1-5 0,5-11 0,-7-2 1,0 2-22,2 3 0,-5 5 0,8 3 1,-2 3 18,-6-4 1,5 1-1,0 2 1,1 6 19,-1-1 1,8 8 0,-2-4-1,2 1-16,-3-2 1,6 5-1,-6-5 1,6 6 68,2 1 1,0 1 0,0 0 0,1 2-2,-1 6 0,0-6 0,0 6 0,0-3-28,1 2 0,7-2 1,0 8-1,-3 0-8,-2-1 0,5-4 1,0 7-1,-3 0 3,-2-2 1,5 7 0,0-4 0,-3 4 7,-2 3 1,0 0-1,2 0 1,3 0-20,-3 0 0,-10 0 0,-2 0 0,2 3 5,2 4 0,4-4 0,-1 7 1,0-2-24,0 0 0,1 7 0,-1-4 0,-3 2 7,-4 5 1,4-6 0,-4 4-1,5-1-8,2-2 1,-8 8-1,1-8 1,-1 2-30,-2 1 0,5-8 0,-8 4-198,3-1 30,-7-4 0,4-9 0,-10-6 46,0-7 0,0-9 0,-3-4 0,-2-5 101,-3-4 0,-2 1 0,5-5 0,-5 5 64,-3 2 0,8 11 1,-6 8 25,1-3 1,5 7 37,-11 4 0,9 4 0,-6 6 0,2 7 29,6 13 1,-5 13 0,2 16-1,0 5-55,-2 2 1,7 3 0,-4 7 0,4-1 23,3-7 0,0 4 0,0-11 0,0-5-20,0-8 1,8 1 0,2-11 0,3-3-51,5-2 0,-5-11 0,3-2 0,-1 0-3,-2 0 1,8-8 0,-6 3-42,6-6 0,2-9 0,-3-6 0,-1-5-117,-4-8 0,-2-13 0,5-2 1,-5-8 27,-3-5 0,6-11 1,-9 3-1,-1-5 66,-4-2 0,-4 7 0,-4 5 0,-4 5-60,-3 9 0,-2 4 1,-9 0 139,1 8 0,0 8 0,0 8 75,0 7 0,-1 8 0,4 8 1,4 10 128,9 10 0,-4 8 1,4 11-1,1 2-81,4 5 0,4-3 1,4 9-1,4-4-53,3-4 0,2 5 1,8-6-1,1-4-41,-1-6 1,-8-13-1,1 1 1,2-9-90,2-4 1,4-8 0,-1 4 0,0-1 43,0-6 0,0-3 0,1-2-87,-1 0 0,-2-10 0,-3-8 1,-3-8-138,3-5 0,-5-20 0,0-3 1,-3-11 89,-5-4 0,-2-9 0,-3 1 0,0 5 74,0 7 1,-3 16 0,-4 13 0,-9 5 47,-4 10 1,-4 1 0,1 12 0,0 5-4,0 9 0,-3 7 0,-2 12 0,-3 4 263,2 2 1,6 18 0,5-3 0,5 3-39,3 0 0,-6-3 1,9 3-1,1 3-119,4 2 0,2 0 1,0-10-1,2-3-46,6-2 0,-3-3 0,11 6 0,2-6-30,2-3 1,4-2-1,-1-8 1,0-2-23,0-6 1,0 3 0,1-10 0,-1 0-21,0 2 1,0-7 0,1 2-40,-1-10 1,0-8 0,0-13 0,0-5-129,1-8 0,-9-4 0,-2-6 0,-3-5 49,-5-8 1,-2 2 0,-3 1 0,0 0 25,0-1 1,-10 17-1,-6-1 1,-4 10 67,-4 14 1,1-1-1,-3 13 1,-2 3 151,-3 2 0,0 14 1,5 7-1,-2 10-35,-3 11 0,3 7 0,10 6 0,2 5 86,-2 2 0,8-5 1,2 5-1,5-2 84,3-5 1,0-3-1,0-3 1,0-2-209,0-5 0,11 2 0,2-10 0,2-3-27,1-2 1,-1-3 0,8-2 31,0-6 0,-7-4 0,-1-11 0,3 0-226,3 0 1,-5-3 0,-1-7 0,3-14-30,3-12 1,2-18 0,0-8 0,-2-7 129,-6-9 0,3-7 0,-10-13 0,-5 48 0,-1 0 6,1-48 1,-6 15 0,-5 11 0,-7 13-5,-6 10 0,-2 7 0,-3 22 1,-5 4 148,-7 9 0,2 14 1,-3 11-1,0 11 48,3 9 1,0 17 0,5 6 0,-5 4-315,0-3 0,-5 2 217,10-10 0,-11 11 0,6-6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9:42:45.600"/>
    </inkml:context>
    <inkml:brush xml:id="br0">
      <inkml:brushProperty name="width" value="0.34286" units="cm"/>
      <inkml:brushProperty name="height" value="0.34286" units="cm"/>
      <inkml:brushProperty name="color" value="#CC0066"/>
    </inkml:brush>
  </inkml:definitions>
  <inkml:trace contextRef="#ctx0" brushRef="#br0">1625 302 6615,'0'-13'657,"3"3"-491,5 10 0,-3 0 0,10 0 0,3 0-214,3 0 0,-5 0 84,-1 0 0,-7 0 0,5 3 1,0 2-29,-1 2 0,-4 1 0,5-5 44,-3 5-23,-2-6 1,0 19-3,0-6-2,-1-4 1,-4-1 66,5-10-47,-6 10 0,8-5 1,-7 8 45,5-2 1,-3-1-18,10-2-8,-9-6-49,4 8 1,-2-7-24,-1 5 1,1-3-6,-8 10 0,8-7 179,0 8-84,-1-11 140,4 15-162,-9-17-69,9 7 1,-9-2-14,6 0 0,-6 2 32,6-2 1,-3-6 0,0 9 7,3-1 1,0-5 64,-8 11-93,10-11 11,-7 15 0,7-14 21,-10 9 1,3-7 42,4 7 0,-4-7-34,5 7-31,-6-9 0,-2 7 10,0-6 0,3-4 0,2 7 155,3 0-120,0-7 0,-8 10-60,0-5 15,0-6 1,0 11 14,0-5 32,0-6-3,0 19-15,0-8 58,10 10-60,-8 0 0,9-7-43,-11-1 0,0-7 117,0 8-56,0-11 0,0 8-20,0-6 0,0-1 0,2 6 24,6-1 0,-5-1-42,4-2 0,-4-3-38,-3 10 28,0-9 1,0 6 64,0-4-14,0-5 34,0 17 0,0-14 8,0 9 0,0-7 1,0 7-35,0-10-26,0 16 0,0-16-19,0 11 1,0-9 20,0 9 2,0-1 37,0 9-57,0-1 0,0-8-21,0 1 5,0-11 0,0 8-54,0-5 60,0-6 1,-3 8-1,-2-7 1,-2 5-1,1 7 1,4 6-1,2 2 1,-3-2-1,-2-3 1,-3-3-1,3 3 64,3 3 0,2-6-67,0 1 0,-8-8-10,0 7 1,-2-10 0,5 5-1,-3 1 0,0-6 7,8 10 0,-10-9 0,5 12 0,-11-11 0,11 4 0,-3-4 0,3-4 0,-3 5 0,6-3 0,-8 0 0,-1 3 0,9 2 0,-6-2 0,3-6 0,-3 6 0,5-3 0,-4 3 0,2-5 19,-3 4 1,5-1 73,-5 1-80,-4-4 0,6 15 2,-9-10 0,10 2-31,-3-2 5,-5-6 1,8 11 6,-10-5 1,7-6 26,-8 6 0,9 3 3,-9-4 1,11 4 0,-5-6 4,-1 2-36,9 1 1,-11 0 1,5 0 0,3-1 7,-10-7 1,9 3 29,-1 5-22,-6-6 0,8 11-11,-11-5 1,8-5 6,-7 4 1,10-2 18,-3 3 0,3-5-7,-3 4 1,6-1-23,-6 1-1,-5-4 0,10 10-13,-4-5 13,-6-6 1,10 11-1,-7-8 2,-1 3 0,6 0 1,-10-8 0,10 2 0,-3 6 0,-5-5 0,3 9 0,-6-4 0,3-5 0,6 5 0,1-6 0,-9-2 0,7 0-4,-7 0 0,7 0 0,-7 0 0,7 0 1,-8 0 2,11 0 2,-15 10-6,7-7 1,-3 7 4,1-10 0,7 0 0,-7 0-2,9 0 3,-14 0 0,15 0-1,-11 0 1,8 0 0,-7 0 0,7 0 2,-7 0 19,10 0-13,-16 0 17,8 0-15,-10 0 1,7 0-4,1 0 0,7 0-8,-7 0 0,7 0-1,-8 0 0,9 0-4,-9 0 10,11 0 27,-16 0-13,9 0-1,-12 0 2,1 0 0,8 0-2,-1 0 1,8 0-22,-7 0 1,7 0 2,-7 0 0,7 0-4,-7 0 1,7 0 0,-8 0 0,9 0 1,-9 0 1,8 0 0,-4-2 1,1-6 0,1 5 0,2-4 0,3 4 0,-10 3 0,9 0 5,-14 0 1,15 0 6,-11 0 0,8 0 0,-5-2-4,3-6 0,0 5-1,2-5 0,3 6-9,-11 2 0,9 0 6,-9 0 0,9-3-4,-9-4 0,8 4 26,-7-5-19,10 6 1,-8 2 19,5 0 1,5-3 131,-4-5-29,-6 6-94,0-19 0,-8 16-11,6-10 1,-3-1-20,10-7-18,-10 10 1,13-5 12,-11 10 0,9-7 112,-9 7-12,11-10-79,-16 5 0,16-8-13,-10 6 1,7-3-10,-7 10-6,9-10 0,-4 13 0,7-8-7,-4 3 9,4 2 1,-10 5 2,6-4 0,1 1 1,-9-9 0,10 7 0,-6-5 102,1 3 1,8-8-24,-6 3 1,-3 2-48,4-3 1,-4 8-33,4-7 0,2 2 0,-8-5-42,2 3 0,4 7 36,7-8 0,-3 11 1,-2-5 66,-3 0-14,0 7 0,6-18-19,-6 6 0,6 2 3,-6-3 1,5 9-31,3-9 1,0 9-3,0-9 1,0 8 0,-2-5-5,-6 3 1,5 0 8,-4 2 1,4 3 0,3-11 0,0 9 18,0-9 1,0 9 0,-3-6-20,-4 2 1,4 1-9,-5 2 0,6-5 2,2-10 1,0 8-3,0-1 1,0 1 1,0-8 1,0 7 1,0 1 0,0 7-4,0-8 1,0 1 0,0-8-20,0-1 0,0 9 16,0 0 1,0 7-2,0-8 1,0 9-23,0-9 1,0 1 12,0-9 0,0 9-11,0-1 0,0 9 4,0-9 0,0 9 20,0-9 1,0 8-1,2-5-9,6 3 1,-5-8-5,4 3 1,-4 2 26,-3-3 0,8 8-7,-1-7 1,1 7 23,-8-7 0,3 7 41,5-7 1,-6 7-30,6-8 0,2 9-30,-2-9 1,0 8 0,-6-4-17,6 1 1,-5 1 29,4 2 0,4 3 72,-4-10-62,1 9 0,0-6-8,-1 4 1,4 5 0,-6-7-9,3 0 0,2 7-39,-2-5 0,-3-2 18,10 2 0,-9-2 0,1 2 0,4 3-2,-4-10 1,1 7 0,-5-5 5,4 3 0,-4-1 0,5 4 0,2 1-13,-2-9 0,2 10 0,-5-6 8,3 1 0,2 5-4,-2-11 0,-5 9 3,4-9 0,4 9 0,-4-9 1,4 11 0,-6-5 3,3-1 1,2 9-1,-5-9-13,3 1 0,7 5 11,-7-11 1,7 9 0,-4-6 11,2 2 1,-6 4 8,9 7 1,-8-8-11,7 0 1,-7 1-8,7 7 0,-7-8 10,8 0 0,-4-2 9,4 2 1,5 5-8,-6-4 1,-2 4 0,2 3 1,3 0 1,-5-2-11,3-6 1,-1 5-8,8-5 1,-7 3-6,-1-2 1,-7 4 5,8-5 0,-1 6 0,8 2 0,-7 0 2,-1 0 0,-2-3 0,5-2 0,-2-3 0,-9 0 0,9 8 0,2 0 0,-5 0 0,2 0 0,1 0 0,7 0 0,-8 0-18,1 0 0,-8 0 6,7 0 0,-7 0 1,7 0 5,3 0 0,-5 0 2,3 0 0,-9 0 1,9 0-22,2 0 0,-5 0 14,2 0 0,-2 3 0,5 2 1,-2 3 1,-8 0 0,7-8-24,3 0 1,-5 0-11,2 0 1,1 7 18,7 1 0,-7 0 1,-4-6-111,-1 6 121,7-5 0,-8 10 21,6-6-1,4-4-3,-7 18 1,3-19 9,-1 6 1,-7-5-14,7-3 0,-10 2 0,6 3-43,-1 3 1,-7 2 0,7-5 2,0 3 0,-7 3 1,7-4 12,1 9 0,-6-3 31,10 2 0,-7-2 0,7 5 0,3-2 1,-7-9-1,-1 6 4,0-3 1,1 9 0,7-7-7,-3 1 0,-7 5 1,5-7-54,-3 2 1,0-6 0,-4 9-92,1 2 1,9-5 0,-8 2 26,-3 3 0,5-5-848,-2 3-850,-1-1 1246,-7 8 1,0 0-63,0 1 1,-10-9-1,-5-2 628,-6-3 0,-2 8 0,0-5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9:42:50.674"/>
    </inkml:context>
    <inkml:brush xml:id="br0">
      <inkml:brushProperty name="width" value="0.34286" units="cm"/>
      <inkml:brushProperty name="height" value="0.34286" units="cm"/>
      <inkml:brushProperty name="color" value="#CC0066"/>
    </inkml:brush>
  </inkml:definitions>
  <inkml:trace contextRef="#ctx0" brushRef="#br0">1974 998 7467,'0'-23'0,"0"0"0,0-1-283,0 1 1,0 8 0,0-1-1,0-2 344,0-2 1,0 4-1,0 1 163,0-3 0,0-3-111,0-2 1,-3 10-71,-5 5 1,6 8 0,-6 8-1,5 7 21,3 6 1,0 5 0,-2 5-1,-3 7-26,-3 6 0,0 3 0,8-1 1,0 1 14,0-1 1,0 0 0,0 1-1,0-1 19,0 1 1,0-1 0,0-2 0,0-3-11,0-2 0,0-1 1,0 6-1,0-2-22,0-4 0,0-9 9,0 2 1,0-19-1,0-12 1,0-15-1,0-11-347,0-5 203,0-10 0,-8 7 0,1-7 1,2 3 76,2-4 0,3-2 0,0-5 0,0-2 15,0-3 1,-8-8 0,0 8 0,3 0 5,3-3 0,2 8 0,-3-5 0,-2 5 2,-3 2 1,1 9 0,4 1 0,-2 4 96,-3 5-93,0 12 1,6 16 0,-3 18 0,-3 10 9,3 11 0,0 5 1,-1 2-1,-1 1 14,1-1 1,4 3 0,-1 3 0,-2 5 2,-3 2 0,1-5 0,7 8 0,0 0-13,0-3 1,0 6-1,0-9 1,0 1-31,0 0 0,0-3 0,0-8 0,0-2-18,0-5 1,0-6-143,0-9 147,0-11 0,0-13 0,0-16 0,0-7 4,0-8 1,0-5 0,0-11 0,0-2 6,0-5 0,0 3 0,0-11 1,-3-3 3,-5-2 0,6-5 1,-6-3-1,3-2 1,0 2 46,-3 3 0,-2 2 1,5 3-28,-3 5 1,-8-2-1,9 10 1,1 5-9,4 7 1,-6 1-1,0 10-3,3 3 0,0 5-48,-3 7 1,6 8 35,-6 16 1,5 15 0,1 16 0,-3 5 12,-3 2 0,0 19 1,8 4-1,-2 4 17,-6-1 0,5 0 0,-4 3 0,4 2 17,3-2 0,0 5 0,0-3 0,0-2-3,0-3 0,0-5 0,0-2 0,0-6-10,0-2 0,0-6 1,0-12-1,0-8-24,0-5-18,0-3 1,0-13 9,0-10 0,0-18 0,0-15 0,0-3 8,0-6 0,0-4 1,0-6-1,0-7-2,0-8 0,0 0 0,0-16 0,0 1 3,0-1 0,-3-2 0,-2-10 0,-5 0 0,-3 2 0,8-5 1,-5 18-1,2 2-3,0 9 0,0 9 1,6 4-1,-3 12-16,-3 8 1,0 13-1,8 7 1,0 14-27,0 2 0,-8 12 0,1 19 0,2 11 61,2 9 1,-5 3-1,1 13 1,1 3 39,4-6 0,-6 9 0,0-6 0,3 8-32,3-1 1,-6 6-1,0 0-22,3 3 0,2-1 0,3 6 0,0-6 0,0-2 3,0-5 0,0-3 1,0-5-1,0-5-14,0-8 1,3-7 0,2-8 0,3-8 20,-3-6 0,-2-9 3,-3-1 0,0-12 1,0-6-17,0-17 0,0-14 0,0-12 0,0-1-26,0 1 1,0-11-1,0-5 1,0-5-10,0-2 1,0-11-1,0-8 1,0-5 27,0 0 1,0 40 0,0 1 0,-3-41 0,-2 0-1,-3 5 0,-7 0 0,7 14 0,0 4 0,-2 6 0,5 20 0,-8-3 0,2 6 0,4 5 0,-1 5 0,0 5 1,1 6-1,-1 7 0,-3 15 0,1 19 0,0 18 0,5 12 0,0 8 1,-1 6 4,-1 5 1,-1-11-1,8 16 1,0-1 10,0-1 1,0 7 0,0 0 0,0 0 0,0 2 0,0-2 204,0 0 0,0 5-188,0-8 0,0 8 0,0-7 0,2-3-22,6-3 0,-5-5 0,5-5 0,-6-8-14,-2-5 0,0-13-119,0-5 94,0-16 0,0-15 1,0-20-1,0-14 17,0-12 0,0-13 0,0 2 0,0-5-13,0-10 0,0 0 0,0-14 0,0-1 22,0-4 1,0-4-1,0 45 1,0 0-1,0-4 1,0-1 12,1-1 0,-2-1 1,-2 0-1,-2 0 1,0 3-1,0 0 1,-5-44 7,-1 10 1,1 8 0,5 11 0,-3 2-15,3 5 0,-5 0 0,2 15 0,0 11-2,-2 8-92,7 5 0,-10 12 0,8 14 77,-2 18 1,-1 4 0,8 14-1,0 2 68,0 3 0,-3 3 1,-2-1-1,-3 3 54,3 5 1,3-2 0,2 10 0,0 2-75,0 3 0,0 5 0,0 3 0,0 3-16,0-4 1,0 9 0,0-1 0,0 1-21,0-6 0,0 3 1,0-2-1,0-4-15,0-1 1,0-6 0,0-5 0,0-11 10,0-10 1,0 1-1,0-11 24,0-3 43,0-2 1,2-16 0,3-13-61,3-17 0,0-6 0,-8-13 0,0-4-52,0-9 0,0-2 0,0-13 0,0-5 32,0-1 1,0-9-1,0-6 1,0-7 13,0 45 0,0-1 0,-1-4 1,-1-1-1,0 3 0,-1 1 1,-2-3-1,0 1 8,-1 0 1,-1 0-1,-6-42 1,-5 4 0,5 14 11,3 14 0,-6 7 1,6 13-1,0 6-154,-1 7 61,-7 5 1,8 18 0,-8 16 101,2 20 1,11 24 0,-5 10 0,2 7 33,0 9 0,1 4 1,7 11-1,0 0 51,0 0 1,-4-42-1,0 1 1,0 2 0,0 0-1,1 1 1,1-2-56,1-2 1,0-1-1,1 48 1,0-18-1,0-3 25,0-4 1,0-1-1,0-18 1,0-5-57,0-8 1,0 0 0,0-10-459,0-2 380,0-14 1,0-7 0,0-18 0,0-14 43,0-12 1,0-8 0,0-5-1,0-5-20,0-8 0,0-7 0,0-9 0,0-4 9,0-1 1,0 34 0,0-2 0,-3-47 0,1 45 0,-1 0-6,-1-2 1,0 2-1,-6-37 1,5-1-1,-3 9 27,3 7 1,-6 5-1,1 8 1,0 8 9,-1 5 1,1 13 0,5 5-136,-3 5 88,1 14 0,-1 19 0,0 19 0,3 10 71,2 13 1,-4 5 0,-1 11-1,3-3 0,2 2 1,3 3 0,-2 5-1,-4 3 16,-1 3 1,-1 7 0,8-5-1,0 0-27,0-1 0,0 7 0,2-9 0,4-2-14,1-3 0,1-13 0,-5-5 0,2-5-12,3-2 1,-1-11 0,-7-5 0,3-5-42,5-3 23,-6-10 1,11-8-1,-8-18-37,3-10 0,0-16 1,-8-5-1,0-10 0,0-8 1,7-18 0,1 8 0,-3-10 9,-2-14 1,-3 46 0,0 0 0,0-5-1,0 1 1,-3-44 28,-4 11 0,4 7 0,-7 10 0,2 0 41,0 1 1,-10 2 0,5 2 0,-2 6-26,-1 2 1,9 6 0,-9 12 0,1 8 50,2 5 1,0 6-1,8 2-131,-3 2 1,-7 14-1,7 2 1,3 12 93,2 9 0,-5 15 0,1 11 1,1 12 56,4 8 1,-6 3 0,0 2-9,3 5 1,3-10 0,2 8 0,0 2-1,0 1 25,0 2 1,2 5 0,3-5 0,3-3-45,-3-5 1,6 3 0,-4-16-1,-2-2-50,-2-11 1,-3-2 0,3-13-37,4-2 0,-4-11 50,5-3 1,-6-12 0,-2-3-1,0-13-34,0-8 1,0-20 0,0-5 0,0-6-33,0-5 1,0-10 0,0-13 0,0-2-5,0-6 0,-2-2 0,-3-6 0,-6-2 46,5 48 1,-1 0 0,-6-48-1,-5 13 1,3 7 10,-3 6 1,5 13 0,-3 5 0,1 7-38,2 9 1,-8 4 0,6 11 1,5 13 0,-1 10 0,4 15 68,-1 13 1,0 11-1,8 15 1,0 11 54,0 9 0,0 6 0,0 8 0,0-5-3,0-3 0,0 5 0,0-8 0,0-2 23,0-3 0,3-2 0,2-3 0,3-5-65,-3-8 1,-3-13-1,-2-5 1,0-2-65,0-6 0,0-10-77,0-3 81,0-9 1,0 1-1,0-14 12,0-9 0,0-17 0,0-11 0,0-10-45,0-6 0,0-4 0,0-11 1,0-5-31,0-2 1,-7-1 0,-4-5 0,1 8 59,0 8 1,-6 0-1,6 18 1,0 5-30,-1 8 1,-4 7-1,4 13-36,-1 6 0,4 5 0,-5 12 90,3 6 1,-6 7 0,8 19-1,3 12 88,3 14 0,2 9 0,0 6 1,0 3-15,0-4 1,0 6-1,0-2 1,0-6 58,0-8 1,7 8 0,4-7 0,-1-3-5,0-3 0,6-5 0,-8-10 0,-1-3-103,4-2 0,-9-18 0,6 2-5,-5-2-3,7-11 0,-8-2 0,6-16 0,-5-10-165,-3-11 0,0-7 0,0-10 1,0-3 69,0-5 1,0-3 0,0-7-1,0-1 27,0-7 1,0 10 0,0-8 0,-3 3 44,-5 0 0,3 0 1,-8 5-1,0 8-16,1 5 0,4 5 0,-5 6 0,0 9-30,0 11 1,5 0 26,-7 10 0,7 14 0,-5 17 0,3 13 23,5 8 1,2 10-1,3 0 1,0 0 150,0 3 1,0 0-1,0 7 1,3-4-20,5-4 1,-6 1 0,8-5 0,-2 4-70,0 4 0,7-9 0,-4 6 0,-1-3-47,0 0 1,6-2-1,-6-14 1,0-7-51,1-5 1,-1-3-1,-5 1-67,3-1 40,10-10 0,-8-13 0,6-18 0,-8-11-95,-6-9 1,-2-9 0,0-7 0,0-8 41,0-5 0,-8 0 0,-2 3 0,-3 4 66,-5 4 1,5 1 0,-2 12-1,-3 1 51,-3 4 1,-2 9 0,2-2 0,3 6 17,3 1 1,7 9 439,-7-1-350,9 11 0,-4 5 0,10 16 0,0 7-49,0 8 0,0-3 0,0 11 0,0 2-29,0 3 1,0 2-1,0 3 1,3 3 8,4 2 0,4 8 0,7-8 0,-3-2-3,3-3 0,0-5 0,0-6 1,-5-7-13,-2-5 1,7-11 0,-3-2-54,6-2 1,-6 4 29,1-7 1,-3-11 0,5-12 0,-5-6-66,-3-2 1,0-8 0,-5 0 0,3 0-84,-3-2 1,-2-3 0,-3-11-1,0 1 102,0-1 0,0 1 0,-3-1 0,-5 1 57,-7 0 1,2-9 0,-2 1 0,-3 0 26,-3-3 1,-2 8-1,0-5 1,-1 5 31,1 3 1,0 7 0,0 3 0,2 3-15,6 4 0,-3 3 0,7 6-52,-2 4 1,6-2-15,-9 10-2,11 1 1,-8 7-63,5 0 1,6 0 517,-9 0-272,11-11 1,3 6-141,5-10 1,2-1 0,8-4-35,-2 4 0,-9-2 1,9 8 10,2-3 1,2-3 0,4-7-12,-1 0 0,-2 0 0,-3 2 0,-3 3 9,3 3 1,-5-1 0,2-7-1,1 0-3,-3 0 0,7 7 0,-4 3 1,2 0 81,-3 0 1,6 8 0,-5-5 0,4 2-31,3 1 1,1-1 0,-1 8-25,0 0 0,0 0 1,0 0-1,1 0 2,-1 0 1,-8 0-1,1 0 1,2-3-54,3-5 0,2 6 1,0-6 22,0 6 1,0-6-1,1 0 36,-1 3 1,0 2 0,0 3-1,0 0 63,1 0 1,-1 0 0,0 0-65,0 0 1,-7 0 0,-1 0-37,3 0 0,3 3 0,2 2-12,0 3 1,-7 0 0,-1-8-1,3 0 1,3 0-1,2 0 12,0 0 1,-7 2-1,-1 3 1,3 3-1,3-3 3,2-2 1,-7-3 0,-1 2-1,3 6 1,3 5 0,-1 10-74,-4 0 1,-3 1-121,-5-1 0,-6-8-213,6 1 275,-6-11 1,-4 3 140,-6-16 0,6 3 1,-9-11-1,1-2-7,-6-2 0,4 4 0,-4 1 1,-2-3-17,-3-3 0,-10 6 1,0-1-1,1 1-13,-4 2 0,6-8 1,-8 6-1,-1-3 18,1 2 0,8-2 0,-6 8 1,3-1 0,1 1 1,-1-5 0,7 7 8,1 3 0,0 2 0,0 3 0,0 3 20,-1 4 1,1 6 0,0 11-1,2 1-14,6 6 0,-6-2 0,6 7 0,-6 0 17,-2 0 1,2-8 0,3 6 0,3-3-14,-3 0 0,5 0 1,-3-8-1,1 0-9,2 0 0,-8-7 0,8-1 0,-2 3-12,-1 3 0,9 0 1,-6-3-1,3-3 4,4 3 1,-4 3-1,0 2 1,-1 0-1,1 0 1,0-2-1,5-3 1,-3-2-2,3 2 0,2 2 1,1 1-1,-4-3 2,-1-3 1,-1-7-20,8 8 0,0-9 10,0 9 7,0-11 1,-3 5-1,-2-12-17,-3-6 1,1 3-1,7-11 1,-3-2-60,-5-2 1,3-1 0,-8 3 0,3 2-78,5-2 0,-8 6 1,-2-4 58,-6-2 0,-2 8 0,-1 2 59,1 5 0,8 3 1,2 3 40,3 5 0,-8 7 1,5 14 90,0 1 0,0 4 0,8-6 0,-3 6-5,3 2 0,2-5 0,3 5 0,0 0-36,0 0 0,0-7 1,0 2-1,0-6 116,0-1 1,0-9-201,0 1 11,0-1 0,3-2-77,5-5 0,-6-8-82,6-8 1,-6 3-1,-2-11-153,0-2 0,0 5-447,0-2 585,0-1 0,-7 6 1,-4 7-522,-2 9 715,8 12 0,-15-5 0,7 10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9:42:56.603"/>
    </inkml:context>
    <inkml:brush xml:id="br0">
      <inkml:brushProperty name="width" value="0.34286" units="cm"/>
      <inkml:brushProperty name="height" value="0.34286" units="cm"/>
      <inkml:brushProperty name="color" value="#CC0066"/>
    </inkml:brush>
  </inkml:definitions>
  <inkml:trace contextRef="#ctx0" brushRef="#br0">1045 163 8085,'0'23'-765,"-2"-10"1,-6-8 947,-7-10 1,2 3-25,-3-6 1,8-2-10,-7 2 0,7 0-86,-7 8 1,7 0 0,-7 0 0,-4 0-1,-1 0 1,-3 0 0,-1 0 0,1 0 0,3 3 20,4 4 1,-5-4 0,6 5 0,-6-6-103,-2-2 0,10 3 1,3 2 56,0 3 0,-3-1 0,-8-4 1,3 2-1,3 3 0,-3-3 28,-3-2 1,5-1-44,1 6 0,7-5 1,-7 4-1,-1-2 1,1 1-1,2 4 0,0 0 1,3 3-1,-3-3 111,0 1-115,8-3 1,-13-6 44,10 6 1,-2-3-32,2 10 0,3-9-35,-11 1 0,9 4 1,-6-1 59,2 3 1,1-8-26,2 3 1,6-3 7,-6 3 1,3 2 8,-3 5 0,5-2-51,-4-5 1,2-3-21,-3 11 73,5-11-42,-17 15 0,17-14 0,-7 7 4,-1-3 0,9 0 0,-8-5 15,-1 3 1,9 2-13,-6-2 1,3-5 0,0 7 9,-3 0 1,0-5-4,8 11 1,-8-8-25,1 7 1,-1-7 9,8 7 0,-8-7-17,0 8 1,1-9 10,7 9 0,-3-8-2,-5 7 1,6-7 5,-6 7 1,6-7-4,2 7 0,-8-7 0,0 8 1,0-9-14,8 9-1,0-11 1,-2 8 42,-6-5 1,5-3 32,-4 10 1,4-7-39,3 7 0,0-7 10,0 8-18,0-1 1,-2 6-14,-6-6 0,5-2 20,-5-5 0,6-3-1,2 11 1,0-9-34,0 9 0,0-9-1,0 9-2,0-11 37,0 16-13,0-8 1,0 2-15,0 1 1,0-9-9,0 9 1,0-8 39,0 7 1,0-7 15,0 7 0,0-7 17,0 7-67,0 1 1,0 7 0,0 0 1,0-7-11,0-1-28,0-10 115,0 16 113,0-8-140,0 10 1,0-7 16,0-1-69,0-10 26,0 16 1,0-16-2,0 10 0,0-7 24,0 8 1,2-9-3,6 9 0,-5-8 2,5 7-53,-6-10 1,1 13 4,4-10 0,-4 2 9,5-2 0,-3 2 169,3 6-166,-6 5 1,11-11 0,-8 8 0,3-3-1,0 1 1,-1-1 0,1 1 0,0-1-1,0 1 1,2-3 0,0 0 140,1-1-158,-4-6 1,-4 4-16,5-10 1,-6 2 9,6 6 0,2-3 7,-2 11 0,2-8 8,-2 7 5,-5-10 1,7 8 0,-7-8 21,4 3-18,-4 0 1,10-1 17,-6 1-6,-4 0-27,18 2 0,-16-5 17,10 11 1,-7-11 4,8 3 0,-11-3 6,2 3-13,6-6 0,-8 11 13,11-5 0,-8-6 5,7 6 1,-10-3 0,6 1-24,-1 1 0,-5 1 1,8-5 14,-3 4 1,1-4-14,-4 5 1,-4-3-24,5 3 23,5-6 0,-8 8 1,8-7 35,-3 5 1,0-6 33,-2 6 0,-3-5-24,11-3 1,-9 0-62,9 0 0,-11 2 1,5 3-7,1 3 1,-6 0-2,10-8 0,-7 0-7,7 0 32,-9 0-14,14 10 1,-15-7 1,11 4-7,-11-4 19,16-3 14,-8 0 0,2 0-20,1 0 1,-9 0-9,9 0 1,-9 0 6,9 0 1,-8 0-37,7 0 22,-10 0 6,16 0 0,-16 0 0,11 0 0,-11 10 0,15-7 0,-7 7 0,3-10 0,-1 0 0,-7 0 0,7 0 0,1 0 0,-1 0 0,-2 3 0,-2 5 0,-1-6 5,-2 6 0,-3-6 10,10-2 1,-7 0-13,7 0 1,-7 0-5,8 0 0,-9 0-2,9 0 0,-8 0 0,7 0 2,1 0 1,7 0 0,0 0 0,-10-2 0,-3-3-2,0-3 0,-4 0-3,9 8 0,-10-2 0,6-3 6,-1-3 0,-5 0-1,11 8 0,-9 0 0,9 0 1,-9 0 0,6-3-1,-2-4 1,7 4-13,-3-5 0,-2 6 6,3 2 1,-9 0 3,9 0 0,-8 0-7,7 0 1,-7 0 4,7 0 0,-7 0 0,5-3-2,-3-4 0,8 4-13,-2-5 1,-3 6 1,2 2 1,-7 0 0,5-3-16,-3-5 34,8 6 1,-13-9 3,11 11 1,-11-2 0,5-3 2,0-3-13,-7 0 1,10 6-3,-5-6 0,-6 3 0,9-8-3,-1 3 1,-8-1 0,9 6 1,-1-3 1,-7-2-11,4 2 0,4 3-29,-4-10 1,1 7-1,-5-5-39,5 3 19,-6 2 0,11 0 73,-5 0 1,-6-2-4,6 2 0,-3 6-25,3-6 1,-5 3-13,4-3 1,-2 6 0,1-9 22,1 1 0,4 7 16,-4-4 1,-4 2-5,5-3 1,-3 5 5,3-5 0,-6 3-28,6-2 0,-3 4-1,3-5 1,-6 3 11,6-3 0,-3 6-6,3-6 34,-5-5 0,9 8-16,-4-10 1,-5 7-6,4-8 1,-4 9-2,-3-9 1,8 8 2,0-7 0,-1 7 0,-4-5-16,5 3 1,-6 0 11,6 2 1,-3-2 0,3-6 0,-6-5-1,6 6 0,-5 2 10,-3-2 1,7 7-8,1-8 0,0 1-5,-8-8 0,8 7 0,-1 1 0,1 7 3,-8-7 1,0 7-7,0-8 1,0 9-1,3-6 8,4 2 1,-4-7-6,5 3 1,-6 2 1,-2-2 1,0 7-8,0-8 1,0 9-10,0-9 9,0 1 1,0-9-8,0 1 1,0 8 13,0-1 0,0 9 9,0-9 0,0 1-4,0-9 1,0 9-1,0-1 1,0 9 0,0-9 1,0 1 1,0-8 1,0 7-3,0 1 0,0 7-2,0-8 0,0 1 6,0-8 1,0 7 24,0 1 0,0 7 84,0-7-115,-10 9 3,7-14 1,-7 17 0,8-15 1,-4 8 14,-1-3 1,-1 5 37,8-7 1,-3 2-1,-2-5-4,-3 2 0,1 1-49,7-8 1,-3 2 0,-2 3 5,-3 2 0,0 9-34,8-9 1,-7 1 13,-1-8 1,-2 2-1,5 3 9,-3 2 1,0 9 0,5-6-1,-4 3 1,4-9 47,-5 4 1,3 5 0,0-1 30,-3 1-82,-10-3 0,13-7 0,-8 1 11,3 4 1,0 10-1,4-5 1,-1-1 1,-4 6-3,4-10 0,2 9-13,-11-1 1,8-4-4,-7 4 0,7-9 0,-5 6 7,3-3 0,0 8-1,2-3 0,3-2 0,-8-1 0,0 1-16,0 0 0,5 2 0,-5 5-38,3-4 1,0 4-9,2-5 1,-5-2 45,-10 2 0,10-2 0,3 5 11,-1-3 0,1-2 3,-5 2 0,-6 6 5,6-6 0,2 3-27,-3-3 1,8 5-26,-7-4 0,7 4 1,-7 3-1,-1-3 29,3-4 1,0 4 0,6-5 14,-9 6 0,3 2-11,-2 0 1,-1 0 1,-7 0 1,8 0 0,-1 0 14,-2 0 0,5 0 0,-2 0-9,-3 0 0,5-8 0,-3 0 26,-2 3 1,5 3 0,-2 2-2,-3 0 0,5 0 1,-2 0 16,-3 0 0,5 0 0,-3 0-22,-2 0 0,5 0 1,-2 0 5,-3 0 1,5 0-1,-3 2 5,-2 6 0,5-6 0,-2 6-5,-3-5 1,5-3 0,0 2 57,3 6 1,-8-5-61,2 4 0,3 4 1,-2-4 18,-3-1 1,5-4-35,-3-2 1,1 8-32,-8 0 1,7 2 33,1-2 1,-1-3 12,-7 10 0,8-9 1,2 4 20,2 0 1,-7-5 9,3 11 0,2-11-35,-2 3 1,9-3-47,-1 3-40,-6-6-63,10 8 1,-10-10-743,6 0 1,1 0-99,-9 0 1,7 0-962,-7 0 1941,10 0 0,-16-10 0,8-3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9:43:02.253"/>
    </inkml:context>
    <inkml:brush xml:id="br0">
      <inkml:brushProperty name="width" value="0.34286" units="cm"/>
      <inkml:brushProperty name="height" value="0.34286" units="cm"/>
      <inkml:brushProperty name="color" value="#CC0066"/>
    </inkml:brush>
  </inkml:definitions>
  <inkml:trace contextRef="#ctx0" brushRef="#br0">1880 625 7537,'0'-24'0,"0"1"0,0 0 0,0 0 0,0 7 0,0 1 0,0-3 0,0-3 1,0-2 85,0 0 0,0 0 0,0-1 0,-2 4-64,-6 4-23,5 6 0,-7 23 0,10 8 20,0 7 1,0 3 0,0-5 0,0 2 0,0 3-1,0 0 1,0 2 0,0 6 0,-3 5 0,-2 2-1,-2 1 1,1-1 0,4 3 0,2 3 0,0 4 350,0 4-344,-10-9 0,7 14 1,-5-8-1,6-1 18,2 1 1,0-3-1,0-7 1,0-1-21,0 0 1,0-9 0,0-7-65,0-4 1,0-10-171,0-1 159,0-10 0,0 3 0,0-16 0,0-7 46,0-6 1,0-2-1,0-3 4,0-5 1,0 3-1,0-11 1,0-2-1,0-5-14,0-9 0,0-1 0,-3-9 1,-2 3 13,-3-2 1,0-11 0,8-2 0,0 2 12,0 3 0,-7 2 0,-1 3 0,0 5 6,-2 8 1,7 5-1,-7 3 1,2 2-11,1 5 0,-4 6 0,6 9-35,-3 1-25,1 10 0,4 6 0,-2 17 67,-3 13 0,0 11 1,6 12-1,-3 0-9,-3 1 1,0 7 0,6 3-1,-4-1-1,-1 1 0,-1 15 1,8-5-1,-3 0 19,-4-2 1,4-3 0,-5 7 0,6 1-7,2 0 1,0-3 0,0-3 0,0-2-9,0 3 1,0-6 0,0 0 0,0-2-58,0-5 1,0-3 0,-3-6 0,-2-1-85,-3-4 1,1-9-33,7 2 0,0-11 124,0-12 1,0-29 0,0-22 16,0 1 0,0-12 1,0 8-1,0-6 14,0-5 0,0-2 0,0-8 0,0 3 36,0 2 0,0-3 0,-3-10 0,-2-2 11,-3 2 1,0 0 0,6 1 0,-3-4 68,-3 4 1,-8-6-1,6 2 1,0 1-80,-1-3 0,1 18 1,5 0-1,-3 13 49,3 10 0,-5-2-360,2 10 205,0 11 1,8 12-1,-2 16 71,-6 7 1,5 8-1,-4 8 1,2 8-7,-3 5 1,5 5-1,-5 2 37,6 3 1,-6 11-1,0-3 1,3 7-1,3 6 6,2 3 1,0 2-1,0-3 1,0 5 33,0 1 0,0 12 0,0-7 0,2 0-22,6 2 1,-5-10 0,4 0 0,-4-5-31,-3-6 0,0 4 0,0-19 0,0-5-62,0-8-3,0-8 1,0-22 26,0-11 1,0-13 0,0-18 0,0-8 12,0-5 1,0-10 0,0-2 0,0-4-15,0-4 1,0-3 0,-3-3-1,-2 0-1,-3 1 1,1-11 0,7-5-1,0-3 23,0 3 1,-8-10-1,0 4 1,0-2 44,-2-5 1,8 11 0,-9 9-1,4 9-18,-1 7 0,-3 5 0,6 11 0,-2 2-12,1 5 0,1 6 0,0 10 56,-3-1-67,1 11 1,7 6 0,0 14 0,0 9 0,-3 7 0,-2 5 0,-3 6 0,3 2 0,2 5 0,1 3 0,-3 3-1,-3 2 1,3 5 0,2 5 0,3 6 0,0 2 0,0 7 0,0 6 0,0 5 0,0 1 0,0-1 0,0 2 0,0 4-1,0 1 1,0-1 142,0-6-146,0-5 1,0-6 0,0-4 0,0-11-8,0-7 0,0-8 0,0-5 1,0-9-1,0-4-49,0-3 0,0-12 0,0-11 0,0-16 31,0-12 1,0-8 0,0-13 0,0-3-8,0-2 0,0-10 1,0-1-1,0-7 16,0-5 0,0-11 1,0 3-1,0-5 10,0-3 0,-2 0 0,-4-3 0,-1 1 18,2 2 0,-6-2 0,4 17 0,-1 6 4,-3 8 0,6-1 0,-8 11 0,3 5 15,5 8 0,-5 0 0,2 10-7,3 2 0,-6 11-28,4 3 1,-1 10 1,0 5 0,-2 15 0,-3 6 0,8 12 0,-5 6 0,2 5 15,0 2 0,-7 3 0,7 5 0,3 8-5,2 5 1,1 5 0,-4 3 0,-1 3 35,1-4 1,4 6 0,2 0-1,0 0 18,0 0 0,0 3 0,0-11 0,0-8-44,0-4 1,0-6 0,0-10 0,0-3-6,0-2 0,0-11 1,0 3-74,0-5-185,0-13 0,0-6 215,0-14 1,0-9 0,0-15 0,0-7 0,0-6 1,0-13 0,2-2 0,4-6-9,1-4 0,1 1 1,-8-14-1,0-1 13,0 1 1,0-1-1,0-4 1,0 2 21,0-3 1,-2 0 0,-4 3 0,-1 5 15,1 0 0,-4 16 0,0-3 1,0 10-5,-1 13 1,-4 0-1,4 13 1,1 3 6,0 2 0,0 13 3,2 6 1,5 7 0,-7 10 0,2 13 1,0 13 0,-2 11 1,5 7-1,-3 8 58,3 5 1,2 2 0,1 1 0,-3 2 32,-3 6 0,0-6 0,8 8 0,0-3-70,0 0 0,0 1 0,0-9 0,0 1-20,0 0 1,0-3 0,0-3 0,0-4-27,0-4 1,0-2 0,0-7 0,0-3-50,0-6 0,0-4-67,0-11 84,0-10 1,0-5-1,0-16 9,0-7 1,0-9 0,0-7 0,0-7-29,0-6 1,0-5 0,0-3 0,0-4-9,0-4 1,0-2 0,0-7 0,0-3 44,0-6 0,-2 6 1,-3-5-1,-3 7 45,3 8 1,-6-5-1,1 8 1,0-1 29,-1 6 0,1 5 0,5 3 0,-5 2-10,-3 5 0,5 6 0,-5 10 0,0 2-21,0 5 0,6-2-3,-9 11 0,11 2 0,-5 12 1,2 11 6,0 11 1,0 7 0,8 10 0,-2 1-11,-6-1 0,5 0 1,-4 3-1,4 3 39,3 2 1,0 8 0,0-5 0,0 2 0,0 6 0,0 2 1,0 2-1,0-2-44,0-5 1,0 13-1,0-8 1,0 3-23,0 2 1,0-18 0,0 10-1,0-9 4,0-9 0,0-5 1,0-17-133,0-1 77,0 0 1,0-13 0,0-10 0,0-13-10,0-7 1,0-6 0,0-5-1,0-8 12,0-5 0,0-10 1,0-2-1,0-4 23,0-4 0,0 4 1,0 1-1,0 0 30,0 0 1,-2-1-1,-4-4 1,-1 2 25,2-3 0,-6 1 0,1 2 0,0 8 40,-1 5 0,-4-3 0,7 3 0,0 8-26,-2 5 0,5-3 0,-8 8-27,3 3 1,-1 12 19,4 9 1,1 4 3,-9 3 1,10 10-1,-3 6 1,5 5-5,3 2 0,-7 0 0,-1 3 0,0 2-10,-2 3 1,7 10-1,-4-5 1,4 3-12,3 0 1,0 0 0,0 10 0,0 2-4,0 3 1,0 8-1,0-5 1,0 2-2,0 6 1,0-1 0,0 1 0,0-6 6,0-2 1,0-1-1,3-4 1,2 0-7,3-9 0,-1 1 0,-7-13 0,0-2-9,0-4 0,0-9-26,0-1 0,0-12 0,0-3-22,0-13 0,0-8 1,0-4-1,0-6-11,0-8 1,0-5 0,0-5-1,0-3 10,0-2 1,0-8 0,0 6 0,-2-4 34,-6-4 1,5-1 0,-4 1 0,1 2 32,-1-2 0,2-1 1,-8 3-1,2 8 9,6 5 1,-5 5 0,0 3 0,-1 5 36,1 2 1,0 6 0,4 10-24,-1 2 0,-4 11 3,4-2 1,4 7 0,-7 7 0,2 9 10,0 4 0,-2 4 1,5 1-1,-3 4-9,3 2 0,2 7 0,1-4 1,-3-1 6,-3 1 0,0 5 1,8-8-1,0 0-11,0 2 0,0 1 0,0 7 0,0-2-20,0 2 1,0 0 0,0 0 0,0-2 6,0 2 0,0 3 0,0 3 0,0-1-85,0 0 0,0-10 1,3-5-1,2-5 32,3-3 1,-1 1-67,-7-1 0,0-13-51,0-10 1,3-13 0,2-15 32,3-3 0,0 0 0,-8 5 0,0-2 52,0-3 1,0-8-1,0 6 1,0-3 20,0-6 1,0-1-1,0-1 1,0 2 26,0 4 1,-3 2 0,-2-6 0,-3 6 25,3 3 0,-5-6 0,2 8 0,0 3 10,-2 2 0,5 5 0,-8 3 30,3 3-11,-9 10 0,14-6-19,-10 11 0,10 11 0,-3 4 1,5 6-4,3 2 1,0 8 0,0 2 0,0 1 25,0-1 1,0 6 0,0-5 0,0 2 34,0 5 0,0-5 0,0 0 0,0-2-39,0-6 0,0 6 1,0-3-1,0-3 21,0-2 1,8-3 0,0 0 0,-3 0-96,-2 1 1,-3-1 14,0 0 0,2-2 0,3-3 4,3-3 0,0-7 0,-6 5 20,6-3 0,-3-2 15,11-8 0,-9 2 2,9 6 0,-8-5-26,7 4 1,-10-1-5,3 1 0,-3-4 1,0 7 11,3 1 0,0-6 0,-6 8 30,6-3 0,-5 0 1,7-5 32,0 3 0,-5 10-31,11-2 0,-8-3 0,7 2 56,3 3 0,0-5 0,0 0 8,-2-3 0,-1 8-22,8-2 0,1-3-40,-1 2 0,-8-10 0,1 6-2,2-1 1,-5-8 0,2 6 4,3-5 1,-5-3-1,3 0-6,2 0 1,-5 0 0,2 0-18,3 0 1,-5 0-1,3 0-2,2 0 1,-6 0-20,4 0 0,-1 0 19,9 0 0,-9-8-39,1 0 0,-4-2 0,7 5 6,-4-3 0,-7-2-1,7 2 1,-7 3-5,7-11 1,-9 9-1,4-6 7,0 2 0,-7-7-2,5 3 1,2 2 0,-2-2-9,-3-3 0,0 5 1,0-3-8,3-2 0,2-3 0,-5-2 0,3 0-12,-3 0 1,0 0 0,0-1-1,3 1 10,-3 0 0,6 0 0,-4-3 0,-1-2-73,-4-3 1,6-3 0,0 6 0,-3-3 64,-3 2 1,-2-4 0,3 2 0,2 3 27,3 2 0,0 3 1,-8-1-1,0 1 1,0 0 1,0 8 0,0-1 0,0-2-18,0-3 0,0 6 0,0-1-39,0-2-220,0 8 226,0 0 1,0 30 0,0 11 20,0 11 1,0 1 0,0 1 0,-3-2 69,-5-1 0,6 16 0,-6-11 1,5 0 36,3-4 0,0 1 0,0-6 0,0 1-20,0 1 0,3-3 0,2 5 0,3-5-50,-3-2 1,-2 5 0,-1-8-4,6-3 0,-6-2-6,6-3-20,-5-10 14,7-3 1,-5-12 0,8-6 0,-3-8-9,-4-4 0,4-3 0,0-3 0,1-3-55,-1-2 1,0-18 0,-5 3-1,3-3 7,-3 0 0,0-5 1,1 0-1,1 0 33,-2-3 1,-2 16 0,-3-6 0,0 6-4,0 5 1,-3 5 8,-4 15 0,-6 6 0,-8 13 30,6 4 0,-3 17 0,7 14 0,-2 6 55,-5 3 1,8-1 0,0 0 0,2 1 49,0-1 1,1 6 0,7-3 0,0-8 62,0-5 1,0 3 0,0-8-5,0-3 0,0-2-104,0-3 1,0-7 45,0-1-142,0-10 0,2 6-12,6-11 1,-3 0 0,8-3-41,-3-5 0,1-5 1,-6-12 6,2-6 1,1 2 0,-8-7-1,0 0-14,0 0 1,0 0-1,0-3 1,0 8-261,0 5 1,0 3 238,0 0 1,-10 10 0,-3 8 0,-3 10 131,1 11 0,2 7 0,-5 5-35,3 3 0,2 8 0,-3-8 0,8 0 375,6 2 0,-6-7 1,0 5 1,3-5 1,3-3-61,2 0-240,0-10-7,0-3-110,0-10-96,10 0 62,-7 0 1,7-2-194,-10-6 22,0 5 189,0-7 155,0 31 0,0-14 163,0 17 95,0-17-708,0 4 239,0-1 35,0-7-94,0 7 57,-10-10 87,7 0-35,-18 10 101,19-7 1,-11 7-20,5-10 16,6 0 1650,-9 0-1919,32 0 1,-16 3-146,11 4 335,-11-4 253,-5 7-158,0 1 292,10-9-172,-7 9 132,7-11-284,0 0 1,-7-3-41,5-5-57,4 6 1,-9-11-158,5 5 1,-6 3-1,-2-11 99,0-2 0,0-2 0,0-3 0,0-1-399,0 1 1,-7 0 0,-4 0-1,1-1 555,0 1 0,-19-10 0,3-3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9:43:03.228"/>
    </inkml:context>
    <inkml:brush xml:id="br0">
      <inkml:brushProperty name="width" value="0.34286" units="cm"/>
      <inkml:brushProperty name="height" value="0.34286" units="cm"/>
      <inkml:brushProperty name="color" value="#CC0066"/>
    </inkml:brush>
  </inkml:definitions>
  <inkml:trace contextRef="#ctx0" brushRef="#br0">1231 279 7729,'13'-2'-925,"-6"-6"1030,-4-7 0,-6 4 0,-2 1-33,-2 0 1,-4 4 0,6-9 41,-3-3 0,-7 5 1,7-2-38,3-3 1,-5-3 0,2-2 0,0 2-1,-2 3-52,-6 3 1,4 9 0,-1-4 12,2 0 0,-7 7 1,3-5-1,-6 6-105,-2 2 0,0 0 129,0 0 1,-1 0-47,1 0 1,0 0 0,0 0 25,-1 0 0,1 0 0,0 0 0,0 0 0,0 2 0,-1 4 1,1 4 41,0 3 0,0-8 0,0 5-37,-1 1 0,1-6 0,0 10-11,0 3 1,0-5 0,-1 0-1,1 0-1,0 0 0,7-5 0,1 4 0,-3-1 6,-3-6 0,6 5 0,-1 1-3,-2 1 1,-2 4-1,-4 7-2,1 0 1,8-7-1,-1-1-29,-2 3 1,5-7-1,0-1 1,1-2-14,-1-1 1,5 9 0,-5-6 0,0 1 9,0-1 1,6 5-1,-6-4-14,2 2 0,1 2 8,2 8 1,6 0-117,-6 1 1,3-4-386,-3-4 1,5-3-18,-4-6 1,2-4-532,-3 5 1051,5-16 0,-17-5 0,7-10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9:48:00.010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1 743 7909,'15'8'573,"1"0"0,-9 0 1,9-8-1,-1-3-582,-2-5 1,5 3-1,-7-8 1,-1 0-1,3 3 1,-3-3-1,3 3 1,-3-3-1,1 0 1,-4-2-1,1-1 1,0 1 0,0-1-2,2 3 0,-7-7 1,4 4 2,-4-4 0,5-11 1,-1 0-43,-2 2 1,1-4 0,-1-1 0,3 1 0,-3-1 0,-3 6-43,-2 2 1,0 3-50,0 0 365,0-1 359,0 12-489,0 1 1,-10 11 6,-6 0-140,6 0-145,0 0 0,7 0-1432,-4 0 1617,4 0-239,-7 0-212,20 0 306,-7 0 0,7-2-750,-10-6 871,0 5 487,0-7-38,0 10 2385,0 0-2478,0 10 0,0-5-178,0 11 1,0-8-1,0 7-84,0 3 1,0-5-1,0 3-8,0 2 0,0 2 0,0 3 43,0 1 1,0-1 0,0 0-10,0 0 0,0 0 0,0 1 0,0 1-8,0 6 0,0-5 0,0 5 0,0-5-65,0-3 0,0 8 0,0 0 0,0-3-46,0-2 0,-8-3 1,0 1-1,3-1 55,3 0 1,2 0 0,0 0 12,0 1 0,0-1 66,0 0 24,0 0 0,2 1-69,6-1 1,-3-10 0,11-6-19,2-4 1,-5 5-1,2-1 1,3-1-8,3-4 1,2-2 0,0 0 0,3 0-68,5 0 0,-5 0 0,5-2 0,-3-4-316,3-1 1,-5-11 0,5 5 0,-6-3-615,-1 1 1,-4-1 0,-2-7 98,-2 0 1,-9 7 0,6 1 854,-2-3 0,7-3 0,-5-2 0</inkml:trace>
  <inkml:trace contextRef="#ctx0" brushRef="#br0" timeOffset="492">674 24 7211,'0'-13'2300,"-3"3"1,-5 10-1933,-7 0 1,-6 0-1,-2 0 1,-3 0-142,-5 0 1,6 7 0,-6 4 0,2-1-60,-2 0 0,6 8 0,-6-5 0,2 3-578,-2-1 1,6-2 0,-6 5 0,5-5-816,3-3 1,7 6-1,1-6-1244,-3 3 2469,-3 3 0,-2 7 0,0 0 0</inkml:trace>
  <inkml:trace contextRef="#ctx0" brushRef="#br0" timeOffset="953">604 418 10883,'13'3'436,"-5"5"0,-16-6 0,-7 9 0,-6-4 0,-2 4 0,0-1 0,-1 3 0,1-3-806,0 1 0,0 4 0,-3-5 0,-2 1-353,-3-1 1,0 8 0,7-5 0,1 2-92,0 1 1,0-8-1,0 5 814,-1-3 0,1 8 0,0-5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9:47:55.456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47 209 7714,'0'-23'469,"0"0"0,2 2 1,4 3 581,1 3 0,1 7 317,-8-8-1140,0 11 0,0-3 1,0 16-1,0 8-33,0 4 0,0 3 1,0 3-1,0 3-24,0 2 1,0 18 0,0-3-1,0 3-67,0 0 1,0 5 0,0 3-1,0 2-85,0 6 1,0-6 0,0 0-1,0-2 46,0-5 1,0-6 0,0-5 0,0-5-50,0-2 0,0-3 0,0-8 1,3 0-78,4 0 0,-4-7 24,5-1 1,-3-2 41,3 3 1,4-6 0,12-10 0,-1 0 0,0 0 11,0 0 1,3-2 0,2-4-1,6-1 4,2 1 0,-8-4 0,6 2 0,-3 1-114,0-4 0,0 9 1,-8-6-1,-2 3-1003,-6-3 1,6 6-216,-6-6 1,-2-5-861,3-3 2171,-11-4 0,-5-3 0,-13-1 0</inkml:trace>
  <inkml:trace contextRef="#ctx0" brushRef="#br0" timeOffset="500">650 23 7762,'0'-12'2320,"0"1"0,-10 11-1792,-6 0 0,-4 3-141,-3 5 1,-3 4-132,-5 12 1,3-9-254,-11 1 1,8-4 20,-8 4 230,11 5-427,-16-9 0,18 4 0,-7-3 0,2 0-382,0 0 358,0-8 17,8 15-1676,-1-17 885,1 18 248,0-19-452,10 19 1,-7-19 1174,4 6 0,6 5 0,-1 0 0</inkml:trace>
  <inkml:trace contextRef="#ctx0" brushRef="#br0" timeOffset="989">581 441 7753,'0'13'5258,"0"-3"-4640,0 1 1,-3-9 0,-5 6-417,-7-5 0,-1 4 0,-4 1 0,-6-3-76,0-2 1,-7 5 0,2 2 0,0 0-870,-3 0 1,6 6-1,-8-6 1,2 1-905,6-1 1,-6 5-1,3-4 1647,3 2 0,2 2 0,3 8 0</inkml:trace>
  <inkml:trace contextRef="#ctx0" brushRef="#br0" timeOffset="1451">882 163 7857,'3'-13'775,"5"5"1,-6 8 0,6 8-620,-5 7 0,-3 6 0,0 2 0,0 0 0,0 3 0,0 5 0,0 5 0,-3 3 85,-5 0 1,6-1-1,-6 6 1,5-3-138,3-2 0,-7-3 0,-1 5 1,3-5 32,2-2 1,3 5 0,0-6-136,0 3 1,0-7-1,0 2 35,0-6 0,3-4 1,2-3-1,5-2 2,3 2 0,-5-8 1,7-2-1,1-3-70,-3 3 0,7-6 0,-4 6 0,4-6 2,4-2 0,-1 0 1,3 0-1,2 0-1,3 0 0,0 0 1,-8 0-1,0 0-86,1 0 0,-1 0 1,0 0-1,0 0-415,0 0 0,1-7-295,-1-1 1,-3-2 0,-2 4-465,-2-1 0,-11-4 1290,3 4 0,5 4 0,0-7 0</inkml:trace>
  <inkml:trace contextRef="#ctx0" brushRef="#br0" timeOffset="1933">1393 70 8318,'0'-23'875,"0"10"0,-3 2 1,-4 11-580,-9 0 1,-4 0-1,-4 3 1,1 2-283,0 3 1,-8 10 0,-3-3-1,1 3-82,-1-2 0,1 2 1,5-8-1,-3 1-614,2-1 1,3 5 0,3-7 0,0 0-383,0 2 1,2-5 1063,6 11 0,-6-1 0,8 9 0</inkml:trace>
  <inkml:trace contextRef="#ctx0" brushRef="#br0" timeOffset="2344">1323 488 8525,'13'0'1275,"-2"0"1,-14 2 0,-5 6-1,-7 5-1164,-6 0 1,-2 5 0,0-8-1,0 0-555,-1 1 1,-7 4 0,0-5 0,3 1-849,2-1 1,-5 6 0,0-6-372,3 3 1663,2-8 0,-7 16 0,-3-9 0</inkml:trace>
  <inkml:trace contextRef="#ctx0" brushRef="#br0" timeOffset="2909">2089 557 7413,'3'-13'-1079,"2"3"3140,3 0-1571,-1 7 0,-7-10 0,-2 8 52,-6-3 1,3 1-407,-10 7 0,2 10 1,-3 5-1,6 6-118,0 2 1,7 11-1,-7 4 1,2 4-117,0-4 1,0 6-1,8-5 1,0 2 94,0-2 1,0 2 0,3-10-1,2-3-161,3-2 0,7-3 0,-4-2 0,2-5 92,5-9 0,-5 4 1,2-4 69,3-2 0,3-2 0,2-6 1,-3-4-1,-1-9 20,-4-4 1,-10-11-1,5 0 1,-2 0-79,0-3 1,0 6 0,-8-8 0,0 0 0,0 2 0,-3-2 0,-2 3 0,-5-1 0,-3 3 0,-3 0 0,1 0 0,-1 3 0,1 2 0,-1 5 0,1 3 0,-1 3 0,1-1-3144,0 4 3203,9 1 0,-4 22 0,10 1 0</inkml:trace>
  <inkml:trace contextRef="#ctx0" brushRef="#br0" timeOffset="3463">2461 464 8151,'15'21'876,"-2"-3"0,-3-2-403,-5 2 0,-2-6 1,-3 4-1,3 2-209,4 3 1,-4-3 0,5 2 0,-6 6-98,-2 0 0,0 7 0,3-2-161,5-2 0,-6 7 0,8 0 1,-2 0-1,0-5 0,-3-5 0,0-3 1,0 0-994,3 0 761,0-10 0,-8-5-181,0-16 0,0 1 1,-3-14-1,-2-5 230,-3 0 0,-2-7 1,5-1-1,-3 1 237,3-1 0,2-4 0,3 4 0,0 1 66,0-1 0,3-5 0,5 8 0,5 3-69,0 2 0,7-5 0,-4 0 0,4 3-313,3 2 1,-7 6 0,-3 2-1,0 5-2001,0 2 2257,-8 4 0,15 7 0,-7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9:48:01.499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0 485 7759,'3'13'1462,"2"-2"-793,3-1 1,2-7 398,-2 4 1,-3-4-1002,10-3 0,1-3 0,7-4-64,0-9 0,-2 3 0,-3-2 0,-3-1-104,3 3 1,-5-7 0,3 4 0,-1-4-71,-2-4 1,8 4-1,-8 2 1,-1 2-68,-4-2 0,3-2 0,-4-4 105,-2 1 0,-2 0 1,-3 0-1,0-1-15,0 1 1,0 0-1,0 0-40,0 0 1,-3 2 308,-4 6 1,-6-3-1,-10 10 10,-1 3 1,9 5 0,-1 5-1,-2 5 1,0 3 115,3 5 0,-6 3 0,6 2 0,-3 0-70,2 0 0,-2 3 0,8 2 0,0 6 121,-1 2 1,3-8 0,8 6-139,0-1 0,0-7 0,0 8 1,0-3 93,0 0 0,11 0 1,2-8-1,2 0-208,1 0 1,-1 0-1,8 1 1,1-1-121,-1 0 1,8-7-1,0-4 1,0-1-273,2-6 1,-5-2-1,11-3 1,0-3-225,-3-5 0,8-5 0,-6-10 0,4 0-128,-4 0 1,4-1-1,-11-1 1,-3-4-786,-2-2 1483,-13 0 0,7 8 0,-7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9:59:21.494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0 813 7569,'3'13'1789,"5"-3"1,7-2-1104,6 0 0,-6 0 1,1-8-1,2-3 0,2-2-394,4-3 0,-1-10 1,3 3-1,2-6-259,3-2 0,0-8 1,-8 0-1,0 3-29,0 2 1,-7-5-1,-1-3 1,1 1-315,-3-1 0,5-4 1,-8 4-1,0-2 21,1-5 0,-1 5 0,-5-1 0,3 1 93,-3 0 0,-2 8 1,-3-3-1,0 5 9,0 3 0,0 0 0,0-1 165,0 1 1,-8 8 0,-2 2 0,-3 3 159,-5 4 1,-6 4 0,-4 4 283,-3 6 0,0 8 0,8 12 0,0 6 179,0 2 0,-1-5 0,-1 7 0,-1 4-97,3 1 0,-6 4 0,14 2 0,-6 2-187,-2 4 1,7 1-1,4-4 1,1 2-140,6-2 1,3 4-1,2-2 1,0-5-162,0-7 0,7 2 0,4-8-165,1 0 1,12 5-1,9-10 1,3-3-1,6-4-298,1-9 1,4-2-1,2-8 1,2 3-128,4-3 0,6-2 1,-4-6-1,0-5-87,0-7 1,-3-3 0,-8 0 0,1 2-194,-1-2 0,-10-5 0,-5-5 0,-5-3-1074,-3 2 1927,-10 3 0,8-7 0,-8-3 0</inkml:trace>
  <inkml:trace contextRef="#ctx0" brushRef="#br0" timeOffset="613">1254 836 10269,'0'13'4046,"2"-5"-3720,6-16 0,-3 3 0,11-8 1,2 0-102,2 0 0,3 1 1,3-6-1,3 2-111,2-2 0,10-3 1,-3-2-1,4-3-177,-4-5 0,6 6 0,-8-9 0,3 3-430,0 0 0,-8-10 1,5 5-1,-3-3-68,-4 0 1,-6 3 0,-5-5 0,-5 5 115,-3 2 1,-2 4 0,-8 6-1,0 1 219,0 0 0,-10 0 1,-6 2-1,-5 6 237,-2 7 1,-10 5 0,-6 3 0,-2 0 197,2 0 1,-5 11 0,6 4 0,-6 6 242,-3 2 1,9 10-1,2 6 1,2 5 19,6 2 1,-3 3-1,5 3 1,5 5-35,1 2 1,2 3 0,2 5 0,8-3-139,6-2 0,2-8 0,0 6 0,2-6-209,6-10 0,5 0 0,10-13 0,3-3-158,5-2 1,-3-3 0,14-2 0,4-6-3,6-7 1,12-6 0,1-2 0,7-2-775,5-6 1,8-13 0,-7-12 0,-4-1-179,-1 1 1,-6-1 0,-6 6 0,-9-6-191,-11-2 1,-7 8 1210,-11-3 0,-10 5 0,-3 3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9:59:19.482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0 859 8057,'3'21'0,"2"-3"983,3-3 0,10-9 0,-3 1 0,6-4 0,2-6 0,0-2 0,3-5 0,3-3-731,2-5 0,2-10 0,-5-3 0,3 2 1,0 1-1,0 0-476,0-3 0,0-8 0,-8 5 0,1-2-130,-1-5 0,-3 5 0,-2-3 1,-2-2 107,2-3 0,-8-2 0,-2-1 0,-5 1-25,-3-1 1,0 4 0,-3 4-82,-5 8 0,-2 5 0,-8 3 1,2 2 168,-2 6 1,-2 5 0,-3 10-1,-1 0 359,1 0 0,0 10 1,0 5-1,0 9 293,-1 7 0,1 5 0,0 10 0,0 3 48,0 5 1,-1-2 0,1 10 0,0 2-182,0 3 1,7 3 0,3-1 0,3 1-139,5 0 1,2-3-1,6-5-210,5-8 0,4 0 0,12-5 1,1-5-194,6 0 1,6-11 0,12-2-1,5-5-356,8-3 0,-1-10 1,4-5-1,5-6 26,2-2 0,-16-2 0,6-6 0,-10-8 0,-6-4-843,1-3 1,-14 7 1377,-9 1 0,-1-1 0,-10-7 0</inkml:trace>
  <inkml:trace contextRef="#ctx0" brushRef="#br0" timeOffset="852">1370 859 10083,'23'0'938,"0"0"1,0-2 0,1-3-1,-1-6 1,3-2-723,5-5 1,-6-2-1,9-4 1,-3-1-58,0-6 1,0 5-1,-8-5 1,0 3-124,0-3 1,1 5 0,-1-8 0,0 3-129,0 0 1,-2-7-1,-3 4 1,-5-2-1,-3-3 1,-2 1-1,0 2 1,-1 0-257,-2 0 1,-2 7-1,-6-2 1,-2 5 87,-2 3 0,-12 3 0,4 2 0,-6 5-44,-2 2 0,-8 4 0,-2 9 1,-1 3 414,1 3 1,-9 18-1,6 0 1,-2 7 0,1 8-1,4 3 1,5 5-1,2 5 1,3 8 0,-1 5-1,4 3 1,2-3 1362,2-5 1,11 5-1,-3-5-1377,6 5 0,2-8 0,0-5 0,2-5 0,6-2 0,8-3-216,4-6 1,11-4-1,3-11-368,2 0 1,10-2 0,13-6 0,6-7-331,7-5 1,3-6 0,-5-5 0,-1-10 0,-2-8-642,-5-4 0,-5-1 0,-11 7 315,1 1 1143,-11 0 0,8 0 0,-8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37632-8C10-46C4-985A-9ADBDDF23946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93229-1807-444E-9C2F-8D939ECEB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64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37632-8C10-46C4-985A-9ADBDDF23946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93229-1807-444E-9C2F-8D939ECEB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374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37632-8C10-46C4-985A-9ADBDDF23946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93229-1807-444E-9C2F-8D939ECEB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303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37632-8C10-46C4-985A-9ADBDDF23946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93229-1807-444E-9C2F-8D939ECEB01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7919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37632-8C10-46C4-985A-9ADBDDF23946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93229-1807-444E-9C2F-8D939ECEB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49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37632-8C10-46C4-985A-9ADBDDF23946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93229-1807-444E-9C2F-8D939ECEB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59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37632-8C10-46C4-985A-9ADBDDF23946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93229-1807-444E-9C2F-8D939ECEB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87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37632-8C10-46C4-985A-9ADBDDF23946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93229-1807-444E-9C2F-8D939ECEB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3773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37632-8C10-46C4-985A-9ADBDDF23946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93229-1807-444E-9C2F-8D939ECEB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62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37632-8C10-46C4-985A-9ADBDDF23946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93229-1807-444E-9C2F-8D939ECEB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295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37632-8C10-46C4-985A-9ADBDDF23946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93229-1807-444E-9C2F-8D939ECEB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72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37632-8C10-46C4-985A-9ADBDDF23946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93229-1807-444E-9C2F-8D939ECEB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75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37632-8C10-46C4-985A-9ADBDDF23946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93229-1807-444E-9C2F-8D939ECEB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15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37632-8C10-46C4-985A-9ADBDDF23946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93229-1807-444E-9C2F-8D939ECEB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743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37632-8C10-46C4-985A-9ADBDDF23946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93229-1807-444E-9C2F-8D939ECEB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63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37632-8C10-46C4-985A-9ADBDDF23946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93229-1807-444E-9C2F-8D939ECEB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37632-8C10-46C4-985A-9ADBDDF23946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93229-1807-444E-9C2F-8D939ECEB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54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BB37632-8C10-46C4-985A-9ADBDDF23946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93229-1807-444E-9C2F-8D939ECEB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499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customXml" Target="../ink/ink6.xml"/><Relationship Id="rId18" Type="http://schemas.openxmlformats.org/officeDocument/2006/relationships/image" Target="../media/image23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20.png"/><Relationship Id="rId17" Type="http://schemas.openxmlformats.org/officeDocument/2006/relationships/customXml" Target="../ink/ink8.xml"/><Relationship Id="rId2" Type="http://schemas.openxmlformats.org/officeDocument/2006/relationships/image" Target="../media/image15.png"/><Relationship Id="rId16" Type="http://schemas.openxmlformats.org/officeDocument/2006/relationships/image" Target="../media/image22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19.png"/><Relationship Id="rId19" Type="http://schemas.openxmlformats.org/officeDocument/2006/relationships/customXml" Target="../ink/ink9.xml"/><Relationship Id="rId4" Type="http://schemas.openxmlformats.org/officeDocument/2006/relationships/image" Target="../media/image16.png"/><Relationship Id="rId9" Type="http://schemas.openxmlformats.org/officeDocument/2006/relationships/customXml" Target="../ink/ink4.xml"/><Relationship Id="rId1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customXml" Target="../ink/ink15.xml"/><Relationship Id="rId18" Type="http://schemas.openxmlformats.org/officeDocument/2006/relationships/image" Target="../media/image33.png"/><Relationship Id="rId3" Type="http://schemas.openxmlformats.org/officeDocument/2006/relationships/customXml" Target="../ink/ink10.xml"/><Relationship Id="rId7" Type="http://schemas.openxmlformats.org/officeDocument/2006/relationships/customXml" Target="../ink/ink12.xml"/><Relationship Id="rId12" Type="http://schemas.openxmlformats.org/officeDocument/2006/relationships/image" Target="../media/image30.png"/><Relationship Id="rId17" Type="http://schemas.openxmlformats.org/officeDocument/2006/relationships/customXml" Target="../ink/ink17.xml"/><Relationship Id="rId2" Type="http://schemas.openxmlformats.org/officeDocument/2006/relationships/image" Target="../media/image25.png"/><Relationship Id="rId16" Type="http://schemas.openxmlformats.org/officeDocument/2006/relationships/image" Target="../media/image32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customXml" Target="../ink/ink14.xml"/><Relationship Id="rId5" Type="http://schemas.openxmlformats.org/officeDocument/2006/relationships/customXml" Target="../ink/ink11.xml"/><Relationship Id="rId15" Type="http://schemas.openxmlformats.org/officeDocument/2006/relationships/customXml" Target="../ink/ink16.xml"/><Relationship Id="rId10" Type="http://schemas.openxmlformats.org/officeDocument/2006/relationships/image" Target="../media/image29.png"/><Relationship Id="rId19" Type="http://schemas.openxmlformats.org/officeDocument/2006/relationships/customXml" Target="../ink/ink18.xml"/><Relationship Id="rId4" Type="http://schemas.openxmlformats.org/officeDocument/2006/relationships/image" Target="../media/image26.png"/><Relationship Id="rId9" Type="http://schemas.openxmlformats.org/officeDocument/2006/relationships/customXml" Target="../ink/ink13.xml"/><Relationship Id="rId1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customXml" Target="../ink/ink24.xml"/><Relationship Id="rId18" Type="http://schemas.openxmlformats.org/officeDocument/2006/relationships/image" Target="../media/image45.png"/><Relationship Id="rId3" Type="http://schemas.openxmlformats.org/officeDocument/2006/relationships/customXml" Target="../ink/ink19.xml"/><Relationship Id="rId7" Type="http://schemas.openxmlformats.org/officeDocument/2006/relationships/customXml" Target="../ink/ink21.xml"/><Relationship Id="rId12" Type="http://schemas.openxmlformats.org/officeDocument/2006/relationships/image" Target="../media/image42.png"/><Relationship Id="rId17" Type="http://schemas.openxmlformats.org/officeDocument/2006/relationships/customXml" Target="../ink/ink26.xml"/><Relationship Id="rId2" Type="http://schemas.openxmlformats.org/officeDocument/2006/relationships/image" Target="../media/image37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customXml" Target="../ink/ink23.xml"/><Relationship Id="rId5" Type="http://schemas.openxmlformats.org/officeDocument/2006/relationships/customXml" Target="../ink/ink20.xml"/><Relationship Id="rId15" Type="http://schemas.openxmlformats.org/officeDocument/2006/relationships/customXml" Target="../ink/ink25.xml"/><Relationship Id="rId10" Type="http://schemas.openxmlformats.org/officeDocument/2006/relationships/image" Target="../media/image41.png"/><Relationship Id="rId4" Type="http://schemas.openxmlformats.org/officeDocument/2006/relationships/image" Target="../media/image38.png"/><Relationship Id="rId9" Type="http://schemas.openxmlformats.org/officeDocument/2006/relationships/customXml" Target="../ink/ink22.xml"/><Relationship Id="rId1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3.xml"/><Relationship Id="rId18" Type="http://schemas.openxmlformats.org/officeDocument/2006/relationships/image" Target="../media/image45.png"/><Relationship Id="rId26" Type="http://schemas.openxmlformats.org/officeDocument/2006/relationships/image" Target="../media/image50.png"/><Relationship Id="rId3" Type="http://schemas.openxmlformats.org/officeDocument/2006/relationships/customXml" Target="../ink/ink28.xml"/><Relationship Id="rId21" Type="http://schemas.openxmlformats.org/officeDocument/2006/relationships/customXml" Target="../ink/ink37.xml"/><Relationship Id="rId34" Type="http://schemas.openxmlformats.org/officeDocument/2006/relationships/image" Target="../media/image54.png"/><Relationship Id="rId7" Type="http://schemas.openxmlformats.org/officeDocument/2006/relationships/customXml" Target="../ink/ink30.xml"/><Relationship Id="rId12" Type="http://schemas.openxmlformats.org/officeDocument/2006/relationships/image" Target="../media/image42.png"/><Relationship Id="rId17" Type="http://schemas.openxmlformats.org/officeDocument/2006/relationships/customXml" Target="../ink/ink35.xml"/><Relationship Id="rId25" Type="http://schemas.openxmlformats.org/officeDocument/2006/relationships/customXml" Target="../ink/ink39.xml"/><Relationship Id="rId33" Type="http://schemas.openxmlformats.org/officeDocument/2006/relationships/customXml" Target="../ink/ink43.xml"/><Relationship Id="rId2" Type="http://schemas.openxmlformats.org/officeDocument/2006/relationships/image" Target="../media/image37.png"/><Relationship Id="rId16" Type="http://schemas.openxmlformats.org/officeDocument/2006/relationships/image" Target="../media/image44.png"/><Relationship Id="rId20" Type="http://schemas.openxmlformats.org/officeDocument/2006/relationships/image" Target="../media/image47.png"/><Relationship Id="rId29" Type="http://schemas.openxmlformats.org/officeDocument/2006/relationships/customXml" Target="../ink/ink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customXml" Target="../ink/ink32.xml"/><Relationship Id="rId24" Type="http://schemas.openxmlformats.org/officeDocument/2006/relationships/image" Target="../media/image49.png"/><Relationship Id="rId32" Type="http://schemas.openxmlformats.org/officeDocument/2006/relationships/image" Target="../media/image53.png"/><Relationship Id="rId5" Type="http://schemas.openxmlformats.org/officeDocument/2006/relationships/customXml" Target="../ink/ink29.xml"/><Relationship Id="rId15" Type="http://schemas.openxmlformats.org/officeDocument/2006/relationships/customXml" Target="../ink/ink34.xml"/><Relationship Id="rId23" Type="http://schemas.openxmlformats.org/officeDocument/2006/relationships/customXml" Target="../ink/ink38.xml"/><Relationship Id="rId28" Type="http://schemas.openxmlformats.org/officeDocument/2006/relationships/image" Target="../media/image51.png"/><Relationship Id="rId36" Type="http://schemas.openxmlformats.org/officeDocument/2006/relationships/image" Target="../media/image55.png"/><Relationship Id="rId10" Type="http://schemas.openxmlformats.org/officeDocument/2006/relationships/image" Target="../media/image41.png"/><Relationship Id="rId19" Type="http://schemas.openxmlformats.org/officeDocument/2006/relationships/customXml" Target="../ink/ink36.xml"/><Relationship Id="rId31" Type="http://schemas.openxmlformats.org/officeDocument/2006/relationships/customXml" Target="../ink/ink42.xml"/><Relationship Id="rId4" Type="http://schemas.openxmlformats.org/officeDocument/2006/relationships/image" Target="../media/image38.png"/><Relationship Id="rId9" Type="http://schemas.openxmlformats.org/officeDocument/2006/relationships/customXml" Target="../ink/ink31.xml"/><Relationship Id="rId14" Type="http://schemas.openxmlformats.org/officeDocument/2006/relationships/image" Target="../media/image43.png"/><Relationship Id="rId22" Type="http://schemas.openxmlformats.org/officeDocument/2006/relationships/image" Target="../media/image48.png"/><Relationship Id="rId27" Type="http://schemas.openxmlformats.org/officeDocument/2006/relationships/customXml" Target="../ink/ink40.xml"/><Relationship Id="rId30" Type="http://schemas.openxmlformats.org/officeDocument/2006/relationships/image" Target="../media/image52.png"/><Relationship Id="rId35" Type="http://schemas.openxmlformats.org/officeDocument/2006/relationships/customXml" Target="../ink/ink44.xml"/><Relationship Id="rId8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8.xml"/><Relationship Id="rId3" Type="http://schemas.openxmlformats.org/officeDocument/2006/relationships/image" Target="../media/image56.png"/><Relationship Id="rId7" Type="http://schemas.openxmlformats.org/officeDocument/2006/relationships/image" Target="../media/image58.png"/><Relationship Id="rId2" Type="http://schemas.openxmlformats.org/officeDocument/2006/relationships/customXml" Target="../ink/ink4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7.xml"/><Relationship Id="rId11" Type="http://schemas.openxmlformats.org/officeDocument/2006/relationships/image" Target="../media/image60.png"/><Relationship Id="rId5" Type="http://schemas.openxmlformats.org/officeDocument/2006/relationships/image" Target="../media/image57.png"/><Relationship Id="rId10" Type="http://schemas.openxmlformats.org/officeDocument/2006/relationships/customXml" Target="../ink/ink49.xml"/><Relationship Id="rId4" Type="http://schemas.openxmlformats.org/officeDocument/2006/relationships/customXml" Target="../ink/ink46.xml"/><Relationship Id="rId9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5.xml"/><Relationship Id="rId18" Type="http://schemas.openxmlformats.org/officeDocument/2006/relationships/image" Target="../media/image45.png"/><Relationship Id="rId26" Type="http://schemas.openxmlformats.org/officeDocument/2006/relationships/image" Target="../media/image50.png"/><Relationship Id="rId39" Type="http://schemas.openxmlformats.org/officeDocument/2006/relationships/customXml" Target="../ink/ink68.xml"/><Relationship Id="rId21" Type="http://schemas.openxmlformats.org/officeDocument/2006/relationships/customXml" Target="../ink/ink59.xml"/><Relationship Id="rId34" Type="http://schemas.openxmlformats.org/officeDocument/2006/relationships/image" Target="../media/image54.png"/><Relationship Id="rId42" Type="http://schemas.openxmlformats.org/officeDocument/2006/relationships/image" Target="../media/image63.png"/><Relationship Id="rId7" Type="http://schemas.openxmlformats.org/officeDocument/2006/relationships/customXml" Target="../ink/ink52.xml"/><Relationship Id="rId2" Type="http://schemas.openxmlformats.org/officeDocument/2006/relationships/image" Target="../media/image37.png"/><Relationship Id="rId16" Type="http://schemas.openxmlformats.org/officeDocument/2006/relationships/image" Target="../media/image44.png"/><Relationship Id="rId29" Type="http://schemas.openxmlformats.org/officeDocument/2006/relationships/customXml" Target="../ink/ink6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customXml" Target="../ink/ink54.xml"/><Relationship Id="rId24" Type="http://schemas.openxmlformats.org/officeDocument/2006/relationships/image" Target="../media/image49.png"/><Relationship Id="rId32" Type="http://schemas.openxmlformats.org/officeDocument/2006/relationships/image" Target="../media/image53.png"/><Relationship Id="rId37" Type="http://schemas.openxmlformats.org/officeDocument/2006/relationships/customXml" Target="../ink/ink67.xml"/><Relationship Id="rId40" Type="http://schemas.openxmlformats.org/officeDocument/2006/relationships/image" Target="../media/image62.png"/><Relationship Id="rId45" Type="http://schemas.openxmlformats.org/officeDocument/2006/relationships/customXml" Target="../ink/ink71.xml"/><Relationship Id="rId5" Type="http://schemas.openxmlformats.org/officeDocument/2006/relationships/customXml" Target="../ink/ink51.xml"/><Relationship Id="rId15" Type="http://schemas.openxmlformats.org/officeDocument/2006/relationships/customXml" Target="../ink/ink56.xml"/><Relationship Id="rId23" Type="http://schemas.openxmlformats.org/officeDocument/2006/relationships/customXml" Target="../ink/ink60.xml"/><Relationship Id="rId28" Type="http://schemas.openxmlformats.org/officeDocument/2006/relationships/image" Target="../media/image51.png"/><Relationship Id="rId36" Type="http://schemas.openxmlformats.org/officeDocument/2006/relationships/image" Target="../media/image55.png"/><Relationship Id="rId10" Type="http://schemas.openxmlformats.org/officeDocument/2006/relationships/image" Target="../media/image41.png"/><Relationship Id="rId19" Type="http://schemas.openxmlformats.org/officeDocument/2006/relationships/customXml" Target="../ink/ink58.xml"/><Relationship Id="rId31" Type="http://schemas.openxmlformats.org/officeDocument/2006/relationships/customXml" Target="../ink/ink64.xml"/><Relationship Id="rId44" Type="http://schemas.openxmlformats.org/officeDocument/2006/relationships/image" Target="../media/image64.png"/><Relationship Id="rId4" Type="http://schemas.openxmlformats.org/officeDocument/2006/relationships/image" Target="../media/image38.png"/><Relationship Id="rId9" Type="http://schemas.openxmlformats.org/officeDocument/2006/relationships/customXml" Target="../ink/ink53.xml"/><Relationship Id="rId14" Type="http://schemas.openxmlformats.org/officeDocument/2006/relationships/image" Target="../media/image43.png"/><Relationship Id="rId22" Type="http://schemas.openxmlformats.org/officeDocument/2006/relationships/image" Target="../media/image48.png"/><Relationship Id="rId27" Type="http://schemas.openxmlformats.org/officeDocument/2006/relationships/customXml" Target="../ink/ink62.xml"/><Relationship Id="rId30" Type="http://schemas.openxmlformats.org/officeDocument/2006/relationships/image" Target="../media/image52.png"/><Relationship Id="rId35" Type="http://schemas.openxmlformats.org/officeDocument/2006/relationships/customXml" Target="../ink/ink66.xml"/><Relationship Id="rId43" Type="http://schemas.openxmlformats.org/officeDocument/2006/relationships/customXml" Target="../ink/ink70.xml"/><Relationship Id="rId8" Type="http://schemas.openxmlformats.org/officeDocument/2006/relationships/image" Target="../media/image40.png"/><Relationship Id="rId3" Type="http://schemas.openxmlformats.org/officeDocument/2006/relationships/customXml" Target="../ink/ink50.xml"/><Relationship Id="rId12" Type="http://schemas.openxmlformats.org/officeDocument/2006/relationships/image" Target="../media/image42.png"/><Relationship Id="rId17" Type="http://schemas.openxmlformats.org/officeDocument/2006/relationships/customXml" Target="../ink/ink57.xml"/><Relationship Id="rId25" Type="http://schemas.openxmlformats.org/officeDocument/2006/relationships/customXml" Target="../ink/ink61.xml"/><Relationship Id="rId33" Type="http://schemas.openxmlformats.org/officeDocument/2006/relationships/customXml" Target="../ink/ink65.xml"/><Relationship Id="rId38" Type="http://schemas.openxmlformats.org/officeDocument/2006/relationships/image" Target="../media/image61.png"/><Relationship Id="rId46" Type="http://schemas.openxmlformats.org/officeDocument/2006/relationships/image" Target="../media/image65.png"/><Relationship Id="rId20" Type="http://schemas.openxmlformats.org/officeDocument/2006/relationships/image" Target="../media/image47.png"/><Relationship Id="rId41" Type="http://schemas.openxmlformats.org/officeDocument/2006/relationships/customXml" Target="../ink/ink6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ustomXml" Target="../ink/ink75.xml"/><Relationship Id="rId3" Type="http://schemas.openxmlformats.org/officeDocument/2006/relationships/image" Target="../media/image56.png"/><Relationship Id="rId7" Type="http://schemas.openxmlformats.org/officeDocument/2006/relationships/image" Target="../media/image58.png"/><Relationship Id="rId2" Type="http://schemas.openxmlformats.org/officeDocument/2006/relationships/customXml" Target="../ink/ink7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4.xml"/><Relationship Id="rId11" Type="http://schemas.openxmlformats.org/officeDocument/2006/relationships/image" Target="../media/image60.png"/><Relationship Id="rId5" Type="http://schemas.openxmlformats.org/officeDocument/2006/relationships/image" Target="../media/image57.png"/><Relationship Id="rId10" Type="http://schemas.openxmlformats.org/officeDocument/2006/relationships/customXml" Target="../ink/ink76.xml"/><Relationship Id="rId4" Type="http://schemas.openxmlformats.org/officeDocument/2006/relationships/customXml" Target="../ink/ink73.xml"/><Relationship Id="rId9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customXml" Target="../ink/ink82.xml"/><Relationship Id="rId3" Type="http://schemas.openxmlformats.org/officeDocument/2006/relationships/customXml" Target="../ink/ink77.xml"/><Relationship Id="rId7" Type="http://schemas.openxmlformats.org/officeDocument/2006/relationships/customXml" Target="../ink/ink79.xml"/><Relationship Id="rId12" Type="http://schemas.openxmlformats.org/officeDocument/2006/relationships/image" Target="../media/image77.png"/><Relationship Id="rId2" Type="http://schemas.openxmlformats.org/officeDocument/2006/relationships/image" Target="../media/image72.png"/><Relationship Id="rId16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11" Type="http://schemas.openxmlformats.org/officeDocument/2006/relationships/customXml" Target="../ink/ink81.xml"/><Relationship Id="rId5" Type="http://schemas.openxmlformats.org/officeDocument/2006/relationships/customXml" Target="../ink/ink78.xml"/><Relationship Id="rId15" Type="http://schemas.openxmlformats.org/officeDocument/2006/relationships/customXml" Target="../ink/ink83.xml"/><Relationship Id="rId10" Type="http://schemas.openxmlformats.org/officeDocument/2006/relationships/image" Target="../media/image76.png"/><Relationship Id="rId4" Type="http://schemas.openxmlformats.org/officeDocument/2006/relationships/image" Target="../media/image73.png"/><Relationship Id="rId9" Type="http://schemas.openxmlformats.org/officeDocument/2006/relationships/customXml" Target="../ink/ink80.xml"/><Relationship Id="rId14" Type="http://schemas.openxmlformats.org/officeDocument/2006/relationships/image" Target="../media/image7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customXml" Target="../ink/ink89.xml"/><Relationship Id="rId18" Type="http://schemas.openxmlformats.org/officeDocument/2006/relationships/image" Target="../media/image88.png"/><Relationship Id="rId26" Type="http://schemas.openxmlformats.org/officeDocument/2006/relationships/image" Target="../media/image92.png"/><Relationship Id="rId3" Type="http://schemas.openxmlformats.org/officeDocument/2006/relationships/customXml" Target="../ink/ink84.xml"/><Relationship Id="rId21" Type="http://schemas.openxmlformats.org/officeDocument/2006/relationships/customXml" Target="../ink/ink93.xml"/><Relationship Id="rId7" Type="http://schemas.openxmlformats.org/officeDocument/2006/relationships/customXml" Target="../ink/ink86.xml"/><Relationship Id="rId12" Type="http://schemas.openxmlformats.org/officeDocument/2006/relationships/image" Target="../media/image85.png"/><Relationship Id="rId17" Type="http://schemas.openxmlformats.org/officeDocument/2006/relationships/customXml" Target="../ink/ink91.xml"/><Relationship Id="rId25" Type="http://schemas.openxmlformats.org/officeDocument/2006/relationships/customXml" Target="../ink/ink95.xml"/><Relationship Id="rId2" Type="http://schemas.openxmlformats.org/officeDocument/2006/relationships/image" Target="../media/image80.png"/><Relationship Id="rId16" Type="http://schemas.openxmlformats.org/officeDocument/2006/relationships/image" Target="../media/image87.png"/><Relationship Id="rId20" Type="http://schemas.openxmlformats.org/officeDocument/2006/relationships/image" Target="../media/image89.png"/><Relationship Id="rId29" Type="http://schemas.openxmlformats.org/officeDocument/2006/relationships/customXml" Target="../ink/ink9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11" Type="http://schemas.openxmlformats.org/officeDocument/2006/relationships/customXml" Target="../ink/ink88.xml"/><Relationship Id="rId24" Type="http://schemas.openxmlformats.org/officeDocument/2006/relationships/image" Target="../media/image91.png"/><Relationship Id="rId5" Type="http://schemas.openxmlformats.org/officeDocument/2006/relationships/customXml" Target="../ink/ink85.xml"/><Relationship Id="rId15" Type="http://schemas.openxmlformats.org/officeDocument/2006/relationships/customXml" Target="../ink/ink90.xml"/><Relationship Id="rId23" Type="http://schemas.openxmlformats.org/officeDocument/2006/relationships/customXml" Target="../ink/ink94.xml"/><Relationship Id="rId28" Type="http://schemas.openxmlformats.org/officeDocument/2006/relationships/image" Target="../media/image93.png"/><Relationship Id="rId10" Type="http://schemas.openxmlformats.org/officeDocument/2006/relationships/image" Target="../media/image84.png"/><Relationship Id="rId19" Type="http://schemas.openxmlformats.org/officeDocument/2006/relationships/customXml" Target="../ink/ink92.xml"/><Relationship Id="rId4" Type="http://schemas.openxmlformats.org/officeDocument/2006/relationships/image" Target="../media/image81.png"/><Relationship Id="rId9" Type="http://schemas.openxmlformats.org/officeDocument/2006/relationships/customXml" Target="../ink/ink87.xml"/><Relationship Id="rId14" Type="http://schemas.openxmlformats.org/officeDocument/2006/relationships/image" Target="../media/image86.png"/><Relationship Id="rId22" Type="http://schemas.openxmlformats.org/officeDocument/2006/relationships/image" Target="../media/image90.png"/><Relationship Id="rId27" Type="http://schemas.openxmlformats.org/officeDocument/2006/relationships/customXml" Target="../ink/ink96.xml"/><Relationship Id="rId30" Type="http://schemas.openxmlformats.org/officeDocument/2006/relationships/image" Target="../media/image9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0.xml"/><Relationship Id="rId13" Type="http://schemas.openxmlformats.org/officeDocument/2006/relationships/image" Target="../media/image100.png"/><Relationship Id="rId18" Type="http://schemas.openxmlformats.org/officeDocument/2006/relationships/customXml" Target="../ink/ink106.xml"/><Relationship Id="rId3" Type="http://schemas.openxmlformats.org/officeDocument/2006/relationships/customXml" Target="../ink/ink98.xml"/><Relationship Id="rId21" Type="http://schemas.openxmlformats.org/officeDocument/2006/relationships/image" Target="../media/image104.png"/><Relationship Id="rId7" Type="http://schemas.openxmlformats.org/officeDocument/2006/relationships/image" Target="../media/image98.png"/><Relationship Id="rId12" Type="http://schemas.openxmlformats.org/officeDocument/2006/relationships/customXml" Target="../ink/ink103.xml"/><Relationship Id="rId17" Type="http://schemas.openxmlformats.org/officeDocument/2006/relationships/image" Target="../media/image102.png"/><Relationship Id="rId2" Type="http://schemas.openxmlformats.org/officeDocument/2006/relationships/image" Target="../media/image95.png"/><Relationship Id="rId16" Type="http://schemas.openxmlformats.org/officeDocument/2006/relationships/customXml" Target="../ink/ink105.xml"/><Relationship Id="rId20" Type="http://schemas.openxmlformats.org/officeDocument/2006/relationships/customXml" Target="../ink/ink10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11" Type="http://schemas.openxmlformats.org/officeDocument/2006/relationships/customXml" Target="../ink/ink102.xml"/><Relationship Id="rId5" Type="http://schemas.openxmlformats.org/officeDocument/2006/relationships/customXml" Target="../ink/ink99.xml"/><Relationship Id="rId15" Type="http://schemas.openxmlformats.org/officeDocument/2006/relationships/image" Target="../media/image101.png"/><Relationship Id="rId23" Type="http://schemas.openxmlformats.org/officeDocument/2006/relationships/image" Target="../media/image105.png"/><Relationship Id="rId10" Type="http://schemas.openxmlformats.org/officeDocument/2006/relationships/image" Target="../media/image99.png"/><Relationship Id="rId19" Type="http://schemas.openxmlformats.org/officeDocument/2006/relationships/image" Target="../media/image103.png"/><Relationship Id="rId4" Type="http://schemas.openxmlformats.org/officeDocument/2006/relationships/image" Target="../media/image96.png"/><Relationship Id="rId9" Type="http://schemas.openxmlformats.org/officeDocument/2006/relationships/customXml" Target="../ink/ink101.xml"/><Relationship Id="rId14" Type="http://schemas.openxmlformats.org/officeDocument/2006/relationships/customXml" Target="../ink/ink104.xml"/><Relationship Id="rId22" Type="http://schemas.openxmlformats.org/officeDocument/2006/relationships/customXml" Target="../ink/ink108.xml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14.xml"/><Relationship Id="rId18" Type="http://schemas.openxmlformats.org/officeDocument/2006/relationships/image" Target="../media/image88.png"/><Relationship Id="rId26" Type="http://schemas.openxmlformats.org/officeDocument/2006/relationships/image" Target="../media/image92.png"/><Relationship Id="rId39" Type="http://schemas.openxmlformats.org/officeDocument/2006/relationships/customXml" Target="../ink/ink127.xml"/><Relationship Id="rId21" Type="http://schemas.openxmlformats.org/officeDocument/2006/relationships/customXml" Target="../ink/ink118.xml"/><Relationship Id="rId34" Type="http://schemas.openxmlformats.org/officeDocument/2006/relationships/image" Target="../media/image107.png"/><Relationship Id="rId42" Type="http://schemas.openxmlformats.org/officeDocument/2006/relationships/image" Target="../media/image111.png"/><Relationship Id="rId47" Type="http://schemas.openxmlformats.org/officeDocument/2006/relationships/customXml" Target="../ink/ink131.xml"/><Relationship Id="rId50" Type="http://schemas.openxmlformats.org/officeDocument/2006/relationships/image" Target="../media/image115.png"/><Relationship Id="rId55" Type="http://schemas.openxmlformats.org/officeDocument/2006/relationships/customXml" Target="../ink/ink135.xml"/><Relationship Id="rId7" Type="http://schemas.openxmlformats.org/officeDocument/2006/relationships/customXml" Target="../ink/ink111.xml"/><Relationship Id="rId2" Type="http://schemas.openxmlformats.org/officeDocument/2006/relationships/image" Target="../media/image80.png"/><Relationship Id="rId16" Type="http://schemas.openxmlformats.org/officeDocument/2006/relationships/image" Target="../media/image87.png"/><Relationship Id="rId29" Type="http://schemas.openxmlformats.org/officeDocument/2006/relationships/customXml" Target="../ink/ink122.xml"/><Relationship Id="rId11" Type="http://schemas.openxmlformats.org/officeDocument/2006/relationships/customXml" Target="../ink/ink113.xml"/><Relationship Id="rId24" Type="http://schemas.openxmlformats.org/officeDocument/2006/relationships/image" Target="../media/image91.png"/><Relationship Id="rId32" Type="http://schemas.openxmlformats.org/officeDocument/2006/relationships/image" Target="../media/image106.png"/><Relationship Id="rId37" Type="http://schemas.openxmlformats.org/officeDocument/2006/relationships/customXml" Target="../ink/ink126.xml"/><Relationship Id="rId40" Type="http://schemas.openxmlformats.org/officeDocument/2006/relationships/image" Target="../media/image110.png"/><Relationship Id="rId45" Type="http://schemas.openxmlformats.org/officeDocument/2006/relationships/customXml" Target="../ink/ink130.xml"/><Relationship Id="rId53" Type="http://schemas.openxmlformats.org/officeDocument/2006/relationships/customXml" Target="../ink/ink134.xml"/><Relationship Id="rId5" Type="http://schemas.openxmlformats.org/officeDocument/2006/relationships/customXml" Target="../ink/ink110.xml"/><Relationship Id="rId10" Type="http://schemas.openxmlformats.org/officeDocument/2006/relationships/image" Target="../media/image84.png"/><Relationship Id="rId19" Type="http://schemas.openxmlformats.org/officeDocument/2006/relationships/customXml" Target="../ink/ink117.xml"/><Relationship Id="rId31" Type="http://schemas.openxmlformats.org/officeDocument/2006/relationships/customXml" Target="../ink/ink123.xml"/><Relationship Id="rId44" Type="http://schemas.openxmlformats.org/officeDocument/2006/relationships/image" Target="../media/image112.png"/><Relationship Id="rId52" Type="http://schemas.openxmlformats.org/officeDocument/2006/relationships/image" Target="../media/image116.png"/><Relationship Id="rId4" Type="http://schemas.openxmlformats.org/officeDocument/2006/relationships/image" Target="../media/image81.png"/><Relationship Id="rId9" Type="http://schemas.openxmlformats.org/officeDocument/2006/relationships/customXml" Target="../ink/ink112.xml"/><Relationship Id="rId14" Type="http://schemas.openxmlformats.org/officeDocument/2006/relationships/image" Target="../media/image86.png"/><Relationship Id="rId22" Type="http://schemas.openxmlformats.org/officeDocument/2006/relationships/image" Target="../media/image90.png"/><Relationship Id="rId27" Type="http://schemas.openxmlformats.org/officeDocument/2006/relationships/customXml" Target="../ink/ink121.xml"/><Relationship Id="rId30" Type="http://schemas.openxmlformats.org/officeDocument/2006/relationships/image" Target="../media/image94.png"/><Relationship Id="rId35" Type="http://schemas.openxmlformats.org/officeDocument/2006/relationships/customXml" Target="../ink/ink125.xml"/><Relationship Id="rId43" Type="http://schemas.openxmlformats.org/officeDocument/2006/relationships/customXml" Target="../ink/ink129.xml"/><Relationship Id="rId48" Type="http://schemas.openxmlformats.org/officeDocument/2006/relationships/image" Target="../media/image114.png"/><Relationship Id="rId56" Type="http://schemas.openxmlformats.org/officeDocument/2006/relationships/image" Target="../media/image118.png"/><Relationship Id="rId8" Type="http://schemas.openxmlformats.org/officeDocument/2006/relationships/image" Target="../media/image83.png"/><Relationship Id="rId51" Type="http://schemas.openxmlformats.org/officeDocument/2006/relationships/customXml" Target="../ink/ink133.xml"/><Relationship Id="rId3" Type="http://schemas.openxmlformats.org/officeDocument/2006/relationships/customXml" Target="../ink/ink109.xml"/><Relationship Id="rId12" Type="http://schemas.openxmlformats.org/officeDocument/2006/relationships/image" Target="../media/image85.png"/><Relationship Id="rId17" Type="http://schemas.openxmlformats.org/officeDocument/2006/relationships/customXml" Target="../ink/ink116.xml"/><Relationship Id="rId25" Type="http://schemas.openxmlformats.org/officeDocument/2006/relationships/customXml" Target="../ink/ink120.xml"/><Relationship Id="rId33" Type="http://schemas.openxmlformats.org/officeDocument/2006/relationships/customXml" Target="../ink/ink124.xml"/><Relationship Id="rId38" Type="http://schemas.openxmlformats.org/officeDocument/2006/relationships/image" Target="../media/image109.png"/><Relationship Id="rId46" Type="http://schemas.openxmlformats.org/officeDocument/2006/relationships/image" Target="../media/image113.png"/><Relationship Id="rId20" Type="http://schemas.openxmlformats.org/officeDocument/2006/relationships/image" Target="../media/image89.png"/><Relationship Id="rId41" Type="http://schemas.openxmlformats.org/officeDocument/2006/relationships/customXml" Target="../ink/ink128.xml"/><Relationship Id="rId54" Type="http://schemas.openxmlformats.org/officeDocument/2006/relationships/image" Target="../media/image1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15" Type="http://schemas.openxmlformats.org/officeDocument/2006/relationships/customXml" Target="../ink/ink115.xml"/><Relationship Id="rId23" Type="http://schemas.openxmlformats.org/officeDocument/2006/relationships/customXml" Target="../ink/ink119.xml"/><Relationship Id="rId28" Type="http://schemas.openxmlformats.org/officeDocument/2006/relationships/image" Target="../media/image93.png"/><Relationship Id="rId36" Type="http://schemas.openxmlformats.org/officeDocument/2006/relationships/image" Target="../media/image108.png"/><Relationship Id="rId49" Type="http://schemas.openxmlformats.org/officeDocument/2006/relationships/customXml" Target="../ink/ink13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customXml" Target="../ink/ink141.xml"/><Relationship Id="rId18" Type="http://schemas.openxmlformats.org/officeDocument/2006/relationships/image" Target="../media/image127.png"/><Relationship Id="rId26" Type="http://schemas.openxmlformats.org/officeDocument/2006/relationships/image" Target="../media/image131.png"/><Relationship Id="rId3" Type="http://schemas.openxmlformats.org/officeDocument/2006/relationships/customXml" Target="../ink/ink136.xml"/><Relationship Id="rId21" Type="http://schemas.openxmlformats.org/officeDocument/2006/relationships/customXml" Target="../ink/ink145.xml"/><Relationship Id="rId7" Type="http://schemas.openxmlformats.org/officeDocument/2006/relationships/customXml" Target="../ink/ink138.xml"/><Relationship Id="rId12" Type="http://schemas.openxmlformats.org/officeDocument/2006/relationships/image" Target="../media/image124.png"/><Relationship Id="rId17" Type="http://schemas.openxmlformats.org/officeDocument/2006/relationships/customXml" Target="../ink/ink143.xml"/><Relationship Id="rId25" Type="http://schemas.openxmlformats.org/officeDocument/2006/relationships/customXml" Target="../ink/ink147.xml"/><Relationship Id="rId2" Type="http://schemas.openxmlformats.org/officeDocument/2006/relationships/image" Target="../media/image119.png"/><Relationship Id="rId16" Type="http://schemas.openxmlformats.org/officeDocument/2006/relationships/image" Target="../media/image126.png"/><Relationship Id="rId20" Type="http://schemas.openxmlformats.org/officeDocument/2006/relationships/image" Target="../media/image1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.png"/><Relationship Id="rId11" Type="http://schemas.openxmlformats.org/officeDocument/2006/relationships/customXml" Target="../ink/ink140.xml"/><Relationship Id="rId24" Type="http://schemas.openxmlformats.org/officeDocument/2006/relationships/image" Target="../media/image130.png"/><Relationship Id="rId5" Type="http://schemas.openxmlformats.org/officeDocument/2006/relationships/customXml" Target="../ink/ink137.xml"/><Relationship Id="rId15" Type="http://schemas.openxmlformats.org/officeDocument/2006/relationships/customXml" Target="../ink/ink142.xml"/><Relationship Id="rId23" Type="http://schemas.openxmlformats.org/officeDocument/2006/relationships/customXml" Target="../ink/ink146.xml"/><Relationship Id="rId10" Type="http://schemas.openxmlformats.org/officeDocument/2006/relationships/image" Target="../media/image123.png"/><Relationship Id="rId19" Type="http://schemas.openxmlformats.org/officeDocument/2006/relationships/customXml" Target="../ink/ink144.xml"/><Relationship Id="rId4" Type="http://schemas.openxmlformats.org/officeDocument/2006/relationships/image" Target="../media/image120.png"/><Relationship Id="rId9" Type="http://schemas.openxmlformats.org/officeDocument/2006/relationships/customXml" Target="../ink/ink139.xml"/><Relationship Id="rId14" Type="http://schemas.openxmlformats.org/officeDocument/2006/relationships/image" Target="../media/image125.png"/><Relationship Id="rId22" Type="http://schemas.openxmlformats.org/officeDocument/2006/relationships/image" Target="../media/image129.png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53.xml"/><Relationship Id="rId18" Type="http://schemas.openxmlformats.org/officeDocument/2006/relationships/image" Target="../media/image88.png"/><Relationship Id="rId26" Type="http://schemas.openxmlformats.org/officeDocument/2006/relationships/image" Target="../media/image132.png"/><Relationship Id="rId39" Type="http://schemas.openxmlformats.org/officeDocument/2006/relationships/customXml" Target="../ink/ink166.xml"/><Relationship Id="rId21" Type="http://schemas.openxmlformats.org/officeDocument/2006/relationships/customXml" Target="../ink/ink157.xml"/><Relationship Id="rId34" Type="http://schemas.openxmlformats.org/officeDocument/2006/relationships/image" Target="../media/image136.png"/><Relationship Id="rId42" Type="http://schemas.openxmlformats.org/officeDocument/2006/relationships/image" Target="../media/image140.png"/><Relationship Id="rId47" Type="http://schemas.openxmlformats.org/officeDocument/2006/relationships/customXml" Target="../ink/ink170.xml"/><Relationship Id="rId50" Type="http://schemas.openxmlformats.org/officeDocument/2006/relationships/image" Target="../media/image144.png"/><Relationship Id="rId55" Type="http://schemas.openxmlformats.org/officeDocument/2006/relationships/customXml" Target="../ink/ink174.xml"/><Relationship Id="rId7" Type="http://schemas.openxmlformats.org/officeDocument/2006/relationships/customXml" Target="../ink/ink150.xml"/><Relationship Id="rId2" Type="http://schemas.openxmlformats.org/officeDocument/2006/relationships/image" Target="../media/image80.png"/><Relationship Id="rId16" Type="http://schemas.openxmlformats.org/officeDocument/2006/relationships/image" Target="../media/image87.png"/><Relationship Id="rId29" Type="http://schemas.openxmlformats.org/officeDocument/2006/relationships/customXml" Target="../ink/ink161.xml"/><Relationship Id="rId11" Type="http://schemas.openxmlformats.org/officeDocument/2006/relationships/customXml" Target="../ink/ink152.xml"/><Relationship Id="rId24" Type="http://schemas.openxmlformats.org/officeDocument/2006/relationships/image" Target="../media/image91.png"/><Relationship Id="rId32" Type="http://schemas.openxmlformats.org/officeDocument/2006/relationships/image" Target="../media/image135.png"/><Relationship Id="rId37" Type="http://schemas.openxmlformats.org/officeDocument/2006/relationships/customXml" Target="../ink/ink165.xml"/><Relationship Id="rId40" Type="http://schemas.openxmlformats.org/officeDocument/2006/relationships/image" Target="../media/image139.png"/><Relationship Id="rId45" Type="http://schemas.openxmlformats.org/officeDocument/2006/relationships/customXml" Target="../ink/ink169.xml"/><Relationship Id="rId53" Type="http://schemas.openxmlformats.org/officeDocument/2006/relationships/customXml" Target="../ink/ink173.xml"/><Relationship Id="rId5" Type="http://schemas.openxmlformats.org/officeDocument/2006/relationships/customXml" Target="../ink/ink149.xml"/><Relationship Id="rId10" Type="http://schemas.openxmlformats.org/officeDocument/2006/relationships/image" Target="../media/image84.png"/><Relationship Id="rId19" Type="http://schemas.openxmlformats.org/officeDocument/2006/relationships/customXml" Target="../ink/ink156.xml"/><Relationship Id="rId31" Type="http://schemas.openxmlformats.org/officeDocument/2006/relationships/customXml" Target="../ink/ink162.xml"/><Relationship Id="rId44" Type="http://schemas.openxmlformats.org/officeDocument/2006/relationships/image" Target="../media/image141.png"/><Relationship Id="rId52" Type="http://schemas.openxmlformats.org/officeDocument/2006/relationships/image" Target="../media/image145.png"/><Relationship Id="rId4" Type="http://schemas.openxmlformats.org/officeDocument/2006/relationships/image" Target="../media/image81.png"/><Relationship Id="rId9" Type="http://schemas.openxmlformats.org/officeDocument/2006/relationships/customXml" Target="../ink/ink151.xml"/><Relationship Id="rId14" Type="http://schemas.openxmlformats.org/officeDocument/2006/relationships/image" Target="../media/image86.png"/><Relationship Id="rId22" Type="http://schemas.openxmlformats.org/officeDocument/2006/relationships/image" Target="../media/image90.png"/><Relationship Id="rId27" Type="http://schemas.openxmlformats.org/officeDocument/2006/relationships/customXml" Target="../ink/ink160.xml"/><Relationship Id="rId30" Type="http://schemas.openxmlformats.org/officeDocument/2006/relationships/image" Target="../media/image134.png"/><Relationship Id="rId35" Type="http://schemas.openxmlformats.org/officeDocument/2006/relationships/customXml" Target="../ink/ink164.xml"/><Relationship Id="rId43" Type="http://schemas.openxmlformats.org/officeDocument/2006/relationships/customXml" Target="../ink/ink168.xml"/><Relationship Id="rId48" Type="http://schemas.openxmlformats.org/officeDocument/2006/relationships/image" Target="../media/image143.png"/><Relationship Id="rId56" Type="http://schemas.openxmlformats.org/officeDocument/2006/relationships/image" Target="../media/image147.png"/><Relationship Id="rId8" Type="http://schemas.openxmlformats.org/officeDocument/2006/relationships/image" Target="../media/image83.png"/><Relationship Id="rId51" Type="http://schemas.openxmlformats.org/officeDocument/2006/relationships/customXml" Target="../ink/ink172.xml"/><Relationship Id="rId3" Type="http://schemas.openxmlformats.org/officeDocument/2006/relationships/customXml" Target="../ink/ink148.xml"/><Relationship Id="rId12" Type="http://schemas.openxmlformats.org/officeDocument/2006/relationships/image" Target="../media/image85.png"/><Relationship Id="rId17" Type="http://schemas.openxmlformats.org/officeDocument/2006/relationships/customXml" Target="../ink/ink155.xml"/><Relationship Id="rId25" Type="http://schemas.openxmlformats.org/officeDocument/2006/relationships/customXml" Target="../ink/ink159.xml"/><Relationship Id="rId33" Type="http://schemas.openxmlformats.org/officeDocument/2006/relationships/customXml" Target="../ink/ink163.xml"/><Relationship Id="rId38" Type="http://schemas.openxmlformats.org/officeDocument/2006/relationships/image" Target="../media/image138.png"/><Relationship Id="rId46" Type="http://schemas.openxmlformats.org/officeDocument/2006/relationships/image" Target="../media/image142.png"/><Relationship Id="rId20" Type="http://schemas.openxmlformats.org/officeDocument/2006/relationships/image" Target="../media/image89.png"/><Relationship Id="rId41" Type="http://schemas.openxmlformats.org/officeDocument/2006/relationships/customXml" Target="../ink/ink167.xml"/><Relationship Id="rId54" Type="http://schemas.openxmlformats.org/officeDocument/2006/relationships/image" Target="../media/image1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15" Type="http://schemas.openxmlformats.org/officeDocument/2006/relationships/customXml" Target="../ink/ink154.xml"/><Relationship Id="rId23" Type="http://schemas.openxmlformats.org/officeDocument/2006/relationships/customXml" Target="../ink/ink158.xml"/><Relationship Id="rId28" Type="http://schemas.openxmlformats.org/officeDocument/2006/relationships/image" Target="../media/image133.png"/><Relationship Id="rId36" Type="http://schemas.openxmlformats.org/officeDocument/2006/relationships/image" Target="../media/image137.png"/><Relationship Id="rId49" Type="http://schemas.openxmlformats.org/officeDocument/2006/relationships/customXml" Target="../ink/ink17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13" Type="http://schemas.openxmlformats.org/officeDocument/2006/relationships/customXml" Target="../ink/ink180.xml"/><Relationship Id="rId18" Type="http://schemas.openxmlformats.org/officeDocument/2006/relationships/image" Target="../media/image157.png"/><Relationship Id="rId3" Type="http://schemas.openxmlformats.org/officeDocument/2006/relationships/customXml" Target="../ink/ink175.xml"/><Relationship Id="rId21" Type="http://schemas.openxmlformats.org/officeDocument/2006/relationships/customXml" Target="../ink/ink184.xml"/><Relationship Id="rId7" Type="http://schemas.openxmlformats.org/officeDocument/2006/relationships/customXml" Target="../ink/ink177.xml"/><Relationship Id="rId12" Type="http://schemas.openxmlformats.org/officeDocument/2006/relationships/image" Target="../media/image154.png"/><Relationship Id="rId17" Type="http://schemas.openxmlformats.org/officeDocument/2006/relationships/customXml" Target="../ink/ink182.xml"/><Relationship Id="rId2" Type="http://schemas.openxmlformats.org/officeDocument/2006/relationships/image" Target="../media/image149.png"/><Relationship Id="rId16" Type="http://schemas.openxmlformats.org/officeDocument/2006/relationships/image" Target="../media/image156.png"/><Relationship Id="rId20" Type="http://schemas.openxmlformats.org/officeDocument/2006/relationships/image" Target="../media/image1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1.png"/><Relationship Id="rId11" Type="http://schemas.openxmlformats.org/officeDocument/2006/relationships/customXml" Target="../ink/ink179.xml"/><Relationship Id="rId24" Type="http://schemas.openxmlformats.org/officeDocument/2006/relationships/image" Target="../media/image160.png"/><Relationship Id="rId5" Type="http://schemas.openxmlformats.org/officeDocument/2006/relationships/customXml" Target="../ink/ink176.xml"/><Relationship Id="rId15" Type="http://schemas.openxmlformats.org/officeDocument/2006/relationships/customXml" Target="../ink/ink181.xml"/><Relationship Id="rId23" Type="http://schemas.openxmlformats.org/officeDocument/2006/relationships/customXml" Target="../ink/ink185.xml"/><Relationship Id="rId10" Type="http://schemas.openxmlformats.org/officeDocument/2006/relationships/image" Target="../media/image153.png"/><Relationship Id="rId19" Type="http://schemas.openxmlformats.org/officeDocument/2006/relationships/customXml" Target="../ink/ink183.xml"/><Relationship Id="rId4" Type="http://schemas.openxmlformats.org/officeDocument/2006/relationships/image" Target="../media/image150.png"/><Relationship Id="rId9" Type="http://schemas.openxmlformats.org/officeDocument/2006/relationships/customXml" Target="../ink/ink178.xml"/><Relationship Id="rId14" Type="http://schemas.openxmlformats.org/officeDocument/2006/relationships/image" Target="../media/image155.png"/><Relationship Id="rId22" Type="http://schemas.openxmlformats.org/officeDocument/2006/relationships/image" Target="../media/image15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Thursday 11/21/19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Cross a Homozygous Dominant purple round pea plant with a Homozygous Recessive white, wrinkled pea plant.</a:t>
            </a:r>
          </a:p>
          <a:p>
            <a:endParaRPr lang="en-US" sz="3200" b="1" dirty="0"/>
          </a:p>
          <a:p>
            <a:r>
              <a:rPr lang="en-US" sz="3200" b="1" dirty="0" smtClean="0"/>
              <a:t>What are the gametes? What percentage of the offspring will be heterozygous for both traits?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07099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563" y="0"/>
            <a:ext cx="6141098" cy="668697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769566" y="839755"/>
            <a:ext cx="5113175" cy="78377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>
                <a:solidFill>
                  <a:srgbClr val="FF0000"/>
                </a:solidFill>
                <a:latin typeface="Boulder" pitchFamily="2" charset="0"/>
              </a:rPr>
              <a:t>marriage line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292875" y="3343486"/>
            <a:ext cx="3598474" cy="78377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>
                <a:solidFill>
                  <a:srgbClr val="FF0000"/>
                </a:solidFill>
                <a:latin typeface="Boulder" pitchFamily="2" charset="0"/>
              </a:rPr>
              <a:t>children line </a:t>
            </a:r>
          </a:p>
        </p:txBody>
      </p:sp>
    </p:spTree>
    <p:extLst>
      <p:ext uri="{BB962C8B-B14F-4D97-AF65-F5344CB8AC3E}">
        <p14:creationId xmlns:p14="http://schemas.microsoft.com/office/powerpoint/2010/main" val="319003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371" y="1138335"/>
            <a:ext cx="9100706" cy="4739951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761862" y="2258008"/>
            <a:ext cx="3598474" cy="78377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000">
                <a:solidFill>
                  <a:srgbClr val="FF0000"/>
                </a:solidFill>
                <a:latin typeface="Boulder" pitchFamily="2" charset="0"/>
              </a:rPr>
              <a:t>squares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932923" y="4519127"/>
            <a:ext cx="3598474" cy="78377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000">
                <a:solidFill>
                  <a:srgbClr val="FF0000"/>
                </a:solidFill>
                <a:latin typeface="Boulder" pitchFamily="2" charset="0"/>
              </a:rPr>
              <a:t>circles </a:t>
            </a:r>
          </a:p>
        </p:txBody>
      </p:sp>
    </p:spTree>
    <p:extLst>
      <p:ext uri="{BB962C8B-B14F-4D97-AF65-F5344CB8AC3E}">
        <p14:creationId xmlns:p14="http://schemas.microsoft.com/office/powerpoint/2010/main" val="39490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7844" y="137756"/>
            <a:ext cx="5696866" cy="646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99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314" y="21374"/>
            <a:ext cx="7557796" cy="675410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6">
                <a:extLst>
                  <a:ext uri="{FF2B5EF4-FFF2-40B4-BE49-F238E27FC236}">
                    <a16:creationId xmlns:a16="http://schemas.microsoft.com/office/drawing/2014/main" id="{AB764E12-32F7-CA41-BDF8-71B4AA1C4C18}"/>
                  </a:ext>
                </a:extLst>
              </p14:cNvPr>
              <p14:cNvContentPartPr/>
              <p14:nvPr/>
            </p14:nvContentPartPr>
            <p14:xfrm>
              <a:off x="4748780" y="1774986"/>
              <a:ext cx="1019880" cy="843480"/>
            </p14:xfrm>
          </p:contentPart>
        </mc:Choice>
        <mc:Fallback xmlns="">
          <p:pic>
            <p:nvPicPr>
              <p:cNvPr id="6" name="Ink 6">
                <a:extLst>
                  <a:ext uri="{FF2B5EF4-FFF2-40B4-BE49-F238E27FC236}">
                    <a16:creationId xmlns:a16="http://schemas.microsoft.com/office/drawing/2014/main" id="{AB764E12-32F7-CA41-BDF8-71B4AA1C4C1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17820" y="1744013"/>
                <a:ext cx="1081080" cy="9047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13AF797-5B82-B347-BE74-3C5632E6E105}"/>
                  </a:ext>
                </a:extLst>
              </p14:cNvPr>
              <p14:cNvContentPartPr/>
              <p14:nvPr/>
            </p14:nvContentPartPr>
            <p14:xfrm>
              <a:off x="4823660" y="1828986"/>
              <a:ext cx="861120" cy="902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13AF797-5B82-B347-BE74-3C5632E6E10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00128" y="1705506"/>
                <a:ext cx="1107823" cy="11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0118671-1FC4-C440-8BC6-4C5FEC620154}"/>
                  </a:ext>
                </a:extLst>
              </p14:cNvPr>
              <p14:cNvContentPartPr/>
              <p14:nvPr/>
            </p14:nvContentPartPr>
            <p14:xfrm>
              <a:off x="7931900" y="4349346"/>
              <a:ext cx="42120" cy="195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0118671-1FC4-C440-8BC6-4C5FEC62015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08420" y="4225638"/>
                <a:ext cx="288720" cy="4425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1C6F0C2-0C9A-2744-A057-BE7CBFAF905E}"/>
                  </a:ext>
                </a:extLst>
              </p14:cNvPr>
              <p14:cNvContentPartPr/>
              <p14:nvPr/>
            </p14:nvContentPartPr>
            <p14:xfrm>
              <a:off x="7138100" y="4343946"/>
              <a:ext cx="819000" cy="852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1C6F0C2-0C9A-2744-A057-BE7CBFAF905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014620" y="4220518"/>
                <a:ext cx="1065600" cy="10989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B46D49C-67F7-4A46-90B0-3AD86E4F6EF3}"/>
                  </a:ext>
                </a:extLst>
              </p14:cNvPr>
              <p14:cNvContentPartPr/>
              <p14:nvPr/>
            </p14:nvContentPartPr>
            <p14:xfrm>
              <a:off x="7263380" y="4378146"/>
              <a:ext cx="627120" cy="7606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B46D49C-67F7-4A46-90B0-3AD86E4F6EF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139900" y="4254666"/>
                <a:ext cx="873720" cy="10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308B81B-1263-B142-AECD-40ED34BAE08E}"/>
                  </a:ext>
                </a:extLst>
              </p14:cNvPr>
              <p14:cNvContentPartPr/>
              <p14:nvPr/>
            </p14:nvContentPartPr>
            <p14:xfrm>
              <a:off x="4598300" y="4327026"/>
              <a:ext cx="443160" cy="6519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308B81B-1263-B142-AECD-40ED34BAE08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567340" y="4296066"/>
                <a:ext cx="504360" cy="71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D783B71-349B-E143-A847-6B4CF5E96DE6}"/>
                  </a:ext>
                </a:extLst>
              </p14:cNvPr>
              <p14:cNvContentPartPr/>
              <p14:nvPr/>
            </p14:nvContentPartPr>
            <p14:xfrm>
              <a:off x="4105100" y="4302186"/>
              <a:ext cx="944640" cy="9277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D783B71-349B-E143-A847-6B4CF5E96DE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43540" y="4240650"/>
                <a:ext cx="1067760" cy="10507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A22404A-01E6-3249-A976-ACE703D67576}"/>
                  </a:ext>
                </a:extLst>
              </p14:cNvPr>
              <p14:cNvContentPartPr/>
              <p14:nvPr/>
            </p14:nvContentPartPr>
            <p14:xfrm>
              <a:off x="6436460" y="1787226"/>
              <a:ext cx="894240" cy="9777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A22404A-01E6-3249-A976-ACE703D6757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374925" y="1725689"/>
                <a:ext cx="1017310" cy="11008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8884BF2-1CA0-1549-B1F0-9EF165F0C777}"/>
                  </a:ext>
                </a:extLst>
              </p14:cNvPr>
              <p14:cNvContentPartPr/>
              <p14:nvPr/>
            </p14:nvContentPartPr>
            <p14:xfrm>
              <a:off x="6411260" y="1937706"/>
              <a:ext cx="784800" cy="7488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8884BF2-1CA0-1549-B1F0-9EF165F0C77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349700" y="1876146"/>
                <a:ext cx="907920" cy="871920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Title 1">
            <a:extLst>
              <a:ext uri="{FF2B5EF4-FFF2-40B4-BE49-F238E27FC236}">
                <a16:creationId xmlns:a16="http://schemas.microsoft.com/office/drawing/2014/main" id="{2072D644-6CBF-AF44-8012-BB7A6486BA58}"/>
              </a:ext>
            </a:extLst>
          </p:cNvPr>
          <p:cNvSpPr txBox="1">
            <a:spLocks/>
          </p:cNvSpPr>
          <p:nvPr/>
        </p:nvSpPr>
        <p:spPr>
          <a:xfrm>
            <a:off x="2033613" y="2002094"/>
            <a:ext cx="3598474" cy="78377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000">
                <a:solidFill>
                  <a:srgbClr val="00B050"/>
                </a:solidFill>
                <a:latin typeface="Boulder" pitchFamily="2" charset="0"/>
              </a:rPr>
              <a:t>Ee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1AD1BA43-1E04-3046-AFFA-305508C6F161}"/>
              </a:ext>
            </a:extLst>
          </p:cNvPr>
          <p:cNvSpPr txBox="1">
            <a:spLocks/>
          </p:cNvSpPr>
          <p:nvPr/>
        </p:nvSpPr>
        <p:spPr>
          <a:xfrm>
            <a:off x="6305196" y="2003305"/>
            <a:ext cx="3598474" cy="78377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000">
                <a:solidFill>
                  <a:srgbClr val="00B050"/>
                </a:solidFill>
                <a:latin typeface="Boulder" pitchFamily="2" charset="0"/>
              </a:rPr>
              <a:t>Ee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A2CD57C7-8DF1-0B42-B29A-F760FF24A31F}"/>
              </a:ext>
            </a:extLst>
          </p:cNvPr>
          <p:cNvSpPr txBox="1">
            <a:spLocks/>
          </p:cNvSpPr>
          <p:nvPr/>
        </p:nvSpPr>
        <p:spPr>
          <a:xfrm>
            <a:off x="1639313" y="5096073"/>
            <a:ext cx="3598474" cy="78377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5000">
                <a:solidFill>
                  <a:srgbClr val="00B050"/>
                </a:solidFill>
                <a:latin typeface="Boulder" pitchFamily="2" charset="0"/>
              </a:rPr>
              <a:t>EE or Ee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B29030F0-E73E-7B44-822F-B2BB94AFCDF3}"/>
              </a:ext>
            </a:extLst>
          </p:cNvPr>
          <p:cNvSpPr txBox="1">
            <a:spLocks/>
          </p:cNvSpPr>
          <p:nvPr/>
        </p:nvSpPr>
        <p:spPr>
          <a:xfrm>
            <a:off x="7138100" y="4899472"/>
            <a:ext cx="3598474" cy="76068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>
                <a:solidFill>
                  <a:srgbClr val="00B050"/>
                </a:solidFill>
                <a:latin typeface="Boulder" pitchFamily="2" charset="0"/>
              </a:rPr>
              <a:t>EE or Ee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310A3F3F-A0BC-C649-B7A9-1A5ECA587B15}"/>
              </a:ext>
            </a:extLst>
          </p:cNvPr>
          <p:cNvSpPr txBox="1">
            <a:spLocks/>
          </p:cNvSpPr>
          <p:nvPr/>
        </p:nvSpPr>
        <p:spPr>
          <a:xfrm>
            <a:off x="4478420" y="5830252"/>
            <a:ext cx="3098519" cy="78377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5000" err="1">
                <a:solidFill>
                  <a:srgbClr val="00B050"/>
                </a:solidFill>
                <a:latin typeface="Boulder" pitchFamily="2" charset="0"/>
              </a:rPr>
              <a:t>ee</a:t>
            </a:r>
            <a:endParaRPr lang="en-US" sz="5000">
              <a:solidFill>
                <a:srgbClr val="00B050"/>
              </a:solidFill>
              <a:latin typeface="Bould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87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7" grpId="0"/>
      <p:bldP spid="29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1"/>
            <a:ext cx="8825658" cy="2060510"/>
          </a:xfrm>
        </p:spPr>
        <p:txBody>
          <a:bodyPr/>
          <a:lstStyle/>
          <a:p>
            <a:pPr algn="ctr"/>
            <a:r>
              <a:rPr lang="en-US" dirty="0" smtClean="0">
                <a:latin typeface="Boulder" pitchFamily="2" charset="0"/>
              </a:rPr>
              <a:t>Unknown Trait!! </a:t>
            </a:r>
            <a:endParaRPr lang="en-US" dirty="0">
              <a:latin typeface="Boulder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7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17" y="578498"/>
            <a:ext cx="11678106" cy="556104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45A0E34-A42E-374D-A572-D27745365EC4}"/>
                  </a:ext>
                </a:extLst>
              </p14:cNvPr>
              <p14:cNvContentPartPr/>
              <p14:nvPr/>
            </p14:nvContentPartPr>
            <p14:xfrm>
              <a:off x="3420020" y="1336146"/>
              <a:ext cx="768960" cy="1008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45A0E34-A42E-374D-A572-D27745365EC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30020" y="1156146"/>
                <a:ext cx="948600" cy="46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55A88AB-F239-3F4F-8145-54232263A452}"/>
                  </a:ext>
                </a:extLst>
              </p14:cNvPr>
              <p14:cNvContentPartPr/>
              <p14:nvPr/>
            </p14:nvContentPartPr>
            <p14:xfrm>
              <a:off x="4982420" y="1277466"/>
              <a:ext cx="794160" cy="421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55A88AB-F239-3F4F-8145-54232263A45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92420" y="1097466"/>
                <a:ext cx="97380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219A0EC-CB95-B94E-B131-40A67BB267D0}"/>
                  </a:ext>
                </a:extLst>
              </p14:cNvPr>
              <p14:cNvContentPartPr/>
              <p14:nvPr/>
            </p14:nvContentPartPr>
            <p14:xfrm>
              <a:off x="3453500" y="1102146"/>
              <a:ext cx="768960" cy="421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219A0EC-CB95-B94E-B131-40A67BB267D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63500" y="922146"/>
                <a:ext cx="94860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2DFD96B-C366-084E-BFD6-BED8397F87CF}"/>
                  </a:ext>
                </a:extLst>
              </p14:cNvPr>
              <p14:cNvContentPartPr/>
              <p14:nvPr/>
            </p14:nvContentPartPr>
            <p14:xfrm>
              <a:off x="3219500" y="4452666"/>
              <a:ext cx="426600" cy="421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2DFD96B-C366-084E-BFD6-BED8397F87C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29424" y="4272666"/>
                <a:ext cx="606392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2B5668C-E545-E74C-99F0-8364630437C0}"/>
                  </a:ext>
                </a:extLst>
              </p14:cNvPr>
              <p14:cNvContentPartPr/>
              <p14:nvPr/>
            </p14:nvContentPartPr>
            <p14:xfrm>
              <a:off x="7831820" y="3441426"/>
              <a:ext cx="768960" cy="338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2B5668C-E545-E74C-99F0-8364630437C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741820" y="3261426"/>
                <a:ext cx="948600" cy="39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53B0932-A660-E349-BDCA-789D1AEC9307}"/>
                  </a:ext>
                </a:extLst>
              </p14:cNvPr>
              <p14:cNvContentPartPr/>
              <p14:nvPr/>
            </p14:nvContentPartPr>
            <p14:xfrm>
              <a:off x="7840100" y="2421546"/>
              <a:ext cx="3450960" cy="109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53B0932-A660-E349-BDCA-789D1AEC930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750109" y="2241546"/>
                <a:ext cx="3630581" cy="46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DE41A09-23A7-BB44-A300-CE7593D16303}"/>
                  </a:ext>
                </a:extLst>
              </p14:cNvPr>
              <p14:cNvContentPartPr/>
              <p14:nvPr/>
            </p14:nvContentPartPr>
            <p14:xfrm>
              <a:off x="1239500" y="3491826"/>
              <a:ext cx="3350880" cy="590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DE41A09-23A7-BB44-A300-CE7593D1630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49500" y="3311826"/>
                <a:ext cx="3530520" cy="41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E6E5FB8-9EA8-474E-9059-0F22EF4D4318}"/>
                  </a:ext>
                </a:extLst>
              </p14:cNvPr>
              <p14:cNvContentPartPr/>
              <p14:nvPr/>
            </p14:nvContentPartPr>
            <p14:xfrm>
              <a:off x="4255580" y="5563626"/>
              <a:ext cx="3442680" cy="1342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E6E5FB8-9EA8-474E-9059-0F22EF4D431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165580" y="5383626"/>
                <a:ext cx="3622320" cy="49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2CD02B7-56AC-7C47-B160-6DE46A209F7C}"/>
                  </a:ext>
                </a:extLst>
              </p14:cNvPr>
              <p14:cNvContentPartPr/>
              <p14:nvPr/>
            </p14:nvContentPartPr>
            <p14:xfrm>
              <a:off x="2459180" y="5597106"/>
              <a:ext cx="1771560" cy="33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2CD02B7-56AC-7C47-B160-6DE46A209F7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369180" y="5417106"/>
                <a:ext cx="1951200" cy="39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805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363" y="89980"/>
            <a:ext cx="7371184" cy="653475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A865554-4097-9149-93FB-86B5669279AD}"/>
              </a:ext>
            </a:extLst>
          </p:cNvPr>
          <p:cNvSpPr txBox="1">
            <a:spLocks/>
          </p:cNvSpPr>
          <p:nvPr/>
        </p:nvSpPr>
        <p:spPr>
          <a:xfrm>
            <a:off x="5868955" y="5590943"/>
            <a:ext cx="3598474" cy="103379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5000">
                <a:solidFill>
                  <a:srgbClr val="FF0000"/>
                </a:solidFill>
                <a:latin typeface="Boulder" pitchFamily="2" charset="0"/>
              </a:rPr>
              <a:t>patterns</a:t>
            </a:r>
          </a:p>
        </p:txBody>
      </p:sp>
    </p:spTree>
    <p:extLst>
      <p:ext uri="{BB962C8B-B14F-4D97-AF65-F5344CB8AC3E}">
        <p14:creationId xmlns:p14="http://schemas.microsoft.com/office/powerpoint/2010/main" val="422290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057" y="124399"/>
            <a:ext cx="7931021" cy="664435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8C2E4B2-ABDF-4743-85D4-E26EBF56D077}"/>
              </a:ext>
            </a:extLst>
          </p:cNvPr>
          <p:cNvSpPr txBox="1">
            <a:spLocks/>
          </p:cNvSpPr>
          <p:nvPr/>
        </p:nvSpPr>
        <p:spPr>
          <a:xfrm>
            <a:off x="5532866" y="4227126"/>
            <a:ext cx="3598474" cy="78377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5000">
                <a:solidFill>
                  <a:srgbClr val="FF0000"/>
                </a:solidFill>
                <a:latin typeface="Boulder" pitchFamily="2" charset="0"/>
              </a:rPr>
              <a:t>inherited</a:t>
            </a:r>
          </a:p>
        </p:txBody>
      </p:sp>
    </p:spTree>
    <p:extLst>
      <p:ext uri="{BB962C8B-B14F-4D97-AF65-F5344CB8AC3E}">
        <p14:creationId xmlns:p14="http://schemas.microsoft.com/office/powerpoint/2010/main" val="277258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823" y="429208"/>
            <a:ext cx="11021787" cy="587828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BDD380C-FE65-674B-B14A-2FD84A2CE7A8}"/>
                  </a:ext>
                </a:extLst>
              </p14:cNvPr>
              <p14:cNvContentPartPr/>
              <p14:nvPr/>
            </p14:nvContentPartPr>
            <p14:xfrm>
              <a:off x="3729260" y="876426"/>
              <a:ext cx="718920" cy="718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BDD380C-FE65-674B-B14A-2FD84A2CE7A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67700" y="814866"/>
                <a:ext cx="842040" cy="84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8AD95B6-642A-A94A-8C19-2D34FE3F3004}"/>
                  </a:ext>
                </a:extLst>
              </p14:cNvPr>
              <p14:cNvContentPartPr/>
              <p14:nvPr/>
            </p14:nvContentPartPr>
            <p14:xfrm>
              <a:off x="3771020" y="901626"/>
              <a:ext cx="635400" cy="668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8AD95B6-642A-A94A-8C19-2D34FE3F300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09425" y="840066"/>
                <a:ext cx="758590" cy="79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E68927D-B42B-4045-B4AD-139E54416A95}"/>
                  </a:ext>
                </a:extLst>
              </p14:cNvPr>
              <p14:cNvContentPartPr/>
              <p14:nvPr/>
            </p14:nvContentPartPr>
            <p14:xfrm>
              <a:off x="1824140" y="2923386"/>
              <a:ext cx="710640" cy="7272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E68927D-B42B-4045-B4AD-139E54416A9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62580" y="2861826"/>
                <a:ext cx="833760" cy="85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8">
                <a:extLst>
                  <a:ext uri="{FF2B5EF4-FFF2-40B4-BE49-F238E27FC236}">
                    <a16:creationId xmlns:a16="http://schemas.microsoft.com/office/drawing/2014/main" id="{D3DA7BBD-E74D-4847-81D8-701212872A99}"/>
                  </a:ext>
                </a:extLst>
              </p14:cNvPr>
              <p14:cNvContentPartPr/>
              <p14:nvPr/>
            </p14:nvContentPartPr>
            <p14:xfrm>
              <a:off x="4305620" y="2915106"/>
              <a:ext cx="710640" cy="744120"/>
            </p14:xfrm>
          </p:contentPart>
        </mc:Choice>
        <mc:Fallback xmlns="">
          <p:pic>
            <p:nvPicPr>
              <p:cNvPr id="8" name="Ink 8">
                <a:extLst>
                  <a:ext uri="{FF2B5EF4-FFF2-40B4-BE49-F238E27FC236}">
                    <a16:creationId xmlns:a16="http://schemas.microsoft.com/office/drawing/2014/main" id="{D3DA7BBD-E74D-4847-81D8-701212872A9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44060" y="2853516"/>
                <a:ext cx="833760" cy="8673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C15015B-F802-0B4D-ADD1-818B88EB0856}"/>
                  </a:ext>
                </a:extLst>
              </p14:cNvPr>
              <p14:cNvContentPartPr/>
              <p14:nvPr/>
            </p14:nvContentPartPr>
            <p14:xfrm>
              <a:off x="3695780" y="4987266"/>
              <a:ext cx="752400" cy="702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C15015B-F802-0B4D-ADD1-818B88EB085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634220" y="4925706"/>
                <a:ext cx="875520" cy="82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F3FCDA4-9762-7044-A54D-FE9EFA8DC39C}"/>
                  </a:ext>
                </a:extLst>
              </p14:cNvPr>
              <p14:cNvContentPartPr/>
              <p14:nvPr/>
            </p14:nvContentPartPr>
            <p14:xfrm>
              <a:off x="3069380" y="2918706"/>
              <a:ext cx="685440" cy="731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F3FCDA4-9762-7044-A54D-FE9EFA8DC39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961380" y="2810706"/>
                <a:ext cx="901080" cy="9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6D4F0AE-315A-1644-BAF9-C2C406987CC0}"/>
                  </a:ext>
                </a:extLst>
              </p14:cNvPr>
              <p14:cNvContentPartPr/>
              <p14:nvPr/>
            </p14:nvContentPartPr>
            <p14:xfrm>
              <a:off x="5626100" y="2925186"/>
              <a:ext cx="702360" cy="7819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6D4F0AE-315A-1644-BAF9-C2C406987CC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518100" y="2817186"/>
                <a:ext cx="918000" cy="9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9091087-ECFA-7540-8245-5F7C2B5EED93}"/>
                  </a:ext>
                </a:extLst>
              </p14:cNvPr>
              <p14:cNvContentPartPr/>
              <p14:nvPr/>
            </p14:nvContentPartPr>
            <p14:xfrm>
              <a:off x="7405580" y="4970706"/>
              <a:ext cx="693720" cy="7354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9091087-ECFA-7540-8245-5F7C2B5EED9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297580" y="4862706"/>
                <a:ext cx="909360" cy="95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748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Clue #1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Comic Sans MS" panose="030F0702030302020204" pitchFamily="66" charset="0"/>
              </a:rPr>
              <a:t>Person I-l has three children and </a:t>
            </a:r>
            <a:r>
              <a:rPr lang="en-US" sz="4000" b="1" dirty="0">
                <a:solidFill>
                  <a:srgbClr val="FFFF00"/>
                </a:solidFill>
                <a:latin typeface="Comic Sans MS" panose="030F0702030302020204" pitchFamily="66" charset="0"/>
              </a:rPr>
              <a:t>none</a:t>
            </a:r>
            <a:r>
              <a:rPr lang="en-US" sz="4000" b="1" dirty="0">
                <a:latin typeface="Comic Sans MS" panose="030F0702030302020204" pitchFamily="66" charset="0"/>
              </a:rPr>
              <a:t> of them are affected and </a:t>
            </a:r>
            <a:r>
              <a:rPr lang="en-US" sz="4000" b="1" dirty="0">
                <a:solidFill>
                  <a:srgbClr val="FFFF00"/>
                </a:solidFill>
                <a:latin typeface="Comic Sans MS" panose="030F0702030302020204" pitchFamily="66" charset="0"/>
              </a:rPr>
              <a:t>II-3</a:t>
            </a:r>
            <a:r>
              <a:rPr lang="en-US" sz="4000" b="1" dirty="0">
                <a:latin typeface="Comic Sans MS" panose="030F0702030302020204" pitchFamily="66" charset="0"/>
              </a:rPr>
              <a:t> (his daughter) has affected children. This disorder is most likely recessive. 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5E50699-AF67-0A4C-964C-F016888D2037}"/>
                  </a:ext>
                </a:extLst>
              </p14:cNvPr>
              <p14:cNvContentPartPr/>
              <p14:nvPr/>
            </p14:nvContentPartPr>
            <p14:xfrm>
              <a:off x="2860220" y="4845066"/>
              <a:ext cx="2674080" cy="75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5E50699-AF67-0A4C-964C-F016888D203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70220" y="4665066"/>
                <a:ext cx="2853720" cy="43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587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Order to Glue down Notes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Pg. 100 Law of Independent Assortment</a:t>
            </a:r>
          </a:p>
          <a:p>
            <a:r>
              <a:rPr lang="en-US" sz="4400" b="1" dirty="0" smtClean="0"/>
              <a:t>Pg. 101 The Dihybrid Cross one</a:t>
            </a:r>
          </a:p>
          <a:p>
            <a:r>
              <a:rPr lang="en-US" sz="4400" b="1" dirty="0" smtClean="0"/>
              <a:t>Pg. 102 Polygenic Inheritance</a:t>
            </a:r>
          </a:p>
          <a:p>
            <a:r>
              <a:rPr lang="en-US" sz="4400" b="1" dirty="0" smtClean="0"/>
              <a:t>Pg. 103 Eye Color Notes (Both)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49006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823" y="429208"/>
            <a:ext cx="11021787" cy="587828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BDD380C-FE65-674B-B14A-2FD84A2CE7A8}"/>
                  </a:ext>
                </a:extLst>
              </p14:cNvPr>
              <p14:cNvContentPartPr/>
              <p14:nvPr/>
            </p14:nvContentPartPr>
            <p14:xfrm>
              <a:off x="3729260" y="876426"/>
              <a:ext cx="718920" cy="718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BDD380C-FE65-674B-B14A-2FD84A2CE7A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67700" y="814866"/>
                <a:ext cx="842040" cy="84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8AD95B6-642A-A94A-8C19-2D34FE3F3004}"/>
                  </a:ext>
                </a:extLst>
              </p14:cNvPr>
              <p14:cNvContentPartPr/>
              <p14:nvPr/>
            </p14:nvContentPartPr>
            <p14:xfrm>
              <a:off x="3771020" y="901626"/>
              <a:ext cx="635400" cy="668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8AD95B6-642A-A94A-8C19-2D34FE3F300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09425" y="840066"/>
                <a:ext cx="758590" cy="79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E68927D-B42B-4045-B4AD-139E54416A95}"/>
                  </a:ext>
                </a:extLst>
              </p14:cNvPr>
              <p14:cNvContentPartPr/>
              <p14:nvPr/>
            </p14:nvContentPartPr>
            <p14:xfrm>
              <a:off x="1824140" y="2923386"/>
              <a:ext cx="710640" cy="7272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E68927D-B42B-4045-B4AD-139E54416A9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62580" y="2861826"/>
                <a:ext cx="833760" cy="85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8">
                <a:extLst>
                  <a:ext uri="{FF2B5EF4-FFF2-40B4-BE49-F238E27FC236}">
                    <a16:creationId xmlns:a16="http://schemas.microsoft.com/office/drawing/2014/main" id="{D3DA7BBD-E74D-4847-81D8-701212872A99}"/>
                  </a:ext>
                </a:extLst>
              </p14:cNvPr>
              <p14:cNvContentPartPr/>
              <p14:nvPr/>
            </p14:nvContentPartPr>
            <p14:xfrm>
              <a:off x="4305620" y="2915106"/>
              <a:ext cx="710640" cy="744120"/>
            </p14:xfrm>
          </p:contentPart>
        </mc:Choice>
        <mc:Fallback xmlns="">
          <p:pic>
            <p:nvPicPr>
              <p:cNvPr id="8" name="Ink 8">
                <a:extLst>
                  <a:ext uri="{FF2B5EF4-FFF2-40B4-BE49-F238E27FC236}">
                    <a16:creationId xmlns:a16="http://schemas.microsoft.com/office/drawing/2014/main" id="{D3DA7BBD-E74D-4847-81D8-701212872A9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44060" y="2853516"/>
                <a:ext cx="833760" cy="8673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C15015B-F802-0B4D-ADD1-818B88EB0856}"/>
                  </a:ext>
                </a:extLst>
              </p14:cNvPr>
              <p14:cNvContentPartPr/>
              <p14:nvPr/>
            </p14:nvContentPartPr>
            <p14:xfrm>
              <a:off x="3695780" y="4987266"/>
              <a:ext cx="752400" cy="702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C15015B-F802-0B4D-ADD1-818B88EB085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634220" y="4925706"/>
                <a:ext cx="875520" cy="82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F3FCDA4-9762-7044-A54D-FE9EFA8DC39C}"/>
                  </a:ext>
                </a:extLst>
              </p14:cNvPr>
              <p14:cNvContentPartPr/>
              <p14:nvPr/>
            </p14:nvContentPartPr>
            <p14:xfrm>
              <a:off x="3069380" y="2918706"/>
              <a:ext cx="685440" cy="731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F3FCDA4-9762-7044-A54D-FE9EFA8DC39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961380" y="2810706"/>
                <a:ext cx="901080" cy="9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6D4F0AE-315A-1644-BAF9-C2C406987CC0}"/>
                  </a:ext>
                </a:extLst>
              </p14:cNvPr>
              <p14:cNvContentPartPr/>
              <p14:nvPr/>
            </p14:nvContentPartPr>
            <p14:xfrm>
              <a:off x="5626100" y="2925186"/>
              <a:ext cx="702360" cy="7819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6D4F0AE-315A-1644-BAF9-C2C406987CC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518100" y="2817186"/>
                <a:ext cx="918000" cy="9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9091087-ECFA-7540-8245-5F7C2B5EED93}"/>
                  </a:ext>
                </a:extLst>
              </p14:cNvPr>
              <p14:cNvContentPartPr/>
              <p14:nvPr/>
            </p14:nvContentPartPr>
            <p14:xfrm>
              <a:off x="7405580" y="4970706"/>
              <a:ext cx="693720" cy="7354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9091087-ECFA-7540-8245-5F7C2B5EED9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297580" y="4862706"/>
                <a:ext cx="909360" cy="9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" name="Ink 13">
                <a:extLst>
                  <a:ext uri="{FF2B5EF4-FFF2-40B4-BE49-F238E27FC236}">
                    <a16:creationId xmlns:a16="http://schemas.microsoft.com/office/drawing/2014/main" id="{6942542F-2FDC-3E43-A7B5-852D25B025C8}"/>
                  </a:ext>
                </a:extLst>
              </p14:cNvPr>
              <p14:cNvContentPartPr/>
              <p14:nvPr/>
            </p14:nvContentPartPr>
            <p14:xfrm>
              <a:off x="1314740" y="851226"/>
              <a:ext cx="301320" cy="727200"/>
            </p14:xfrm>
          </p:contentPart>
        </mc:Choice>
        <mc:Fallback xmlns="">
          <p:pic>
            <p:nvPicPr>
              <p:cNvPr id="9" name="Ink 13">
                <a:extLst>
                  <a:ext uri="{FF2B5EF4-FFF2-40B4-BE49-F238E27FC236}">
                    <a16:creationId xmlns:a16="http://schemas.microsoft.com/office/drawing/2014/main" id="{6942542F-2FDC-3E43-A7B5-852D25B025C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283780" y="820266"/>
                <a:ext cx="362520" cy="78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7" name="Ink 17">
                <a:extLst>
                  <a:ext uri="{FF2B5EF4-FFF2-40B4-BE49-F238E27FC236}">
                    <a16:creationId xmlns:a16="http://schemas.microsoft.com/office/drawing/2014/main" id="{A4A158DF-8880-954C-878A-4DE0EC917E12}"/>
                  </a:ext>
                </a:extLst>
              </p14:cNvPr>
              <p14:cNvContentPartPr/>
              <p14:nvPr/>
            </p14:nvContentPartPr>
            <p14:xfrm>
              <a:off x="1698860" y="868146"/>
              <a:ext cx="443520" cy="292680"/>
            </p14:xfrm>
          </p:contentPart>
        </mc:Choice>
        <mc:Fallback xmlns="">
          <p:pic>
            <p:nvPicPr>
              <p:cNvPr id="17" name="Ink 17">
                <a:extLst>
                  <a:ext uri="{FF2B5EF4-FFF2-40B4-BE49-F238E27FC236}">
                    <a16:creationId xmlns:a16="http://schemas.microsoft.com/office/drawing/2014/main" id="{A4A158DF-8880-954C-878A-4DE0EC917E1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667875" y="837224"/>
                <a:ext cx="504770" cy="3538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73C80B7-9882-054D-84B0-E1981BCABFE6}"/>
                  </a:ext>
                </a:extLst>
              </p14:cNvPr>
              <p14:cNvContentPartPr/>
              <p14:nvPr/>
            </p14:nvContentPartPr>
            <p14:xfrm>
              <a:off x="2116820" y="926466"/>
              <a:ext cx="58680" cy="648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73C80B7-9882-054D-84B0-E1981BCABFE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086049" y="895506"/>
                <a:ext cx="119507" cy="70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3" name="Ink 23">
                <a:extLst>
                  <a:ext uri="{FF2B5EF4-FFF2-40B4-BE49-F238E27FC236}">
                    <a16:creationId xmlns:a16="http://schemas.microsoft.com/office/drawing/2014/main" id="{297A7BBB-71B7-C848-AD3F-2C1D55C3037F}"/>
                  </a:ext>
                </a:extLst>
              </p14:cNvPr>
              <p14:cNvContentPartPr/>
              <p14:nvPr/>
            </p14:nvContentPartPr>
            <p14:xfrm>
              <a:off x="5416246" y="4293157"/>
              <a:ext cx="398160" cy="513720"/>
            </p14:xfrm>
          </p:contentPart>
        </mc:Choice>
        <mc:Fallback xmlns="">
          <p:pic>
            <p:nvPicPr>
              <p:cNvPr id="23" name="Ink 23">
                <a:extLst>
                  <a:ext uri="{FF2B5EF4-FFF2-40B4-BE49-F238E27FC236}">
                    <a16:creationId xmlns:a16="http://schemas.microsoft.com/office/drawing/2014/main" id="{297A7BBB-71B7-C848-AD3F-2C1D55C3037F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385286" y="4262175"/>
                <a:ext cx="459360" cy="5749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8B9FC33-7B7B-1444-98A0-EB4257DA02F0}"/>
                  </a:ext>
                </a:extLst>
              </p14:cNvPr>
              <p14:cNvContentPartPr/>
              <p14:nvPr/>
            </p14:nvContentPartPr>
            <p14:xfrm>
              <a:off x="5880286" y="4243477"/>
              <a:ext cx="157680" cy="4147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8B9FC33-7B7B-1444-98A0-EB4257DA02F0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849326" y="4212517"/>
                <a:ext cx="218880" cy="47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8" name="Ink 28">
                <a:extLst>
                  <a:ext uri="{FF2B5EF4-FFF2-40B4-BE49-F238E27FC236}">
                    <a16:creationId xmlns:a16="http://schemas.microsoft.com/office/drawing/2014/main" id="{9AE1EF7A-E8CF-DD4F-8984-EB398954D5DD}"/>
                  </a:ext>
                </a:extLst>
              </p14:cNvPr>
              <p14:cNvContentPartPr/>
              <p14:nvPr/>
            </p14:nvContentPartPr>
            <p14:xfrm>
              <a:off x="6617926" y="4011637"/>
              <a:ext cx="187200" cy="414000"/>
            </p14:xfrm>
          </p:contentPart>
        </mc:Choice>
        <mc:Fallback xmlns="">
          <p:pic>
            <p:nvPicPr>
              <p:cNvPr id="28" name="Ink 28">
                <a:extLst>
                  <a:ext uri="{FF2B5EF4-FFF2-40B4-BE49-F238E27FC236}">
                    <a16:creationId xmlns:a16="http://schemas.microsoft.com/office/drawing/2014/main" id="{9AE1EF7A-E8CF-DD4F-8984-EB398954D5DD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586966" y="3980677"/>
                <a:ext cx="248400" cy="47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2" name="Ink 32">
                <a:extLst>
                  <a:ext uri="{FF2B5EF4-FFF2-40B4-BE49-F238E27FC236}">
                    <a16:creationId xmlns:a16="http://schemas.microsoft.com/office/drawing/2014/main" id="{646DF428-1230-7945-931D-193689ED65F1}"/>
                  </a:ext>
                </a:extLst>
              </p14:cNvPr>
              <p14:cNvContentPartPr/>
              <p14:nvPr/>
            </p14:nvContentPartPr>
            <p14:xfrm>
              <a:off x="6883246" y="3953317"/>
              <a:ext cx="348480" cy="473040"/>
            </p14:xfrm>
          </p:contentPart>
        </mc:Choice>
        <mc:Fallback xmlns="">
          <p:pic>
            <p:nvPicPr>
              <p:cNvPr id="32" name="Ink 32">
                <a:extLst>
                  <a:ext uri="{FF2B5EF4-FFF2-40B4-BE49-F238E27FC236}">
                    <a16:creationId xmlns:a16="http://schemas.microsoft.com/office/drawing/2014/main" id="{646DF428-1230-7945-931D-193689ED65F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852286" y="3922333"/>
                <a:ext cx="409680" cy="5342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7" name="Ink 37">
                <a:extLst>
                  <a:ext uri="{FF2B5EF4-FFF2-40B4-BE49-F238E27FC236}">
                    <a16:creationId xmlns:a16="http://schemas.microsoft.com/office/drawing/2014/main" id="{050EFBC8-1DDE-B84F-9595-E17C2144B4C2}"/>
                  </a:ext>
                </a:extLst>
              </p14:cNvPr>
              <p14:cNvContentPartPr/>
              <p14:nvPr/>
            </p14:nvContentPartPr>
            <p14:xfrm>
              <a:off x="9038206" y="3995077"/>
              <a:ext cx="447840" cy="455400"/>
            </p14:xfrm>
          </p:contentPart>
        </mc:Choice>
        <mc:Fallback xmlns="">
          <p:pic>
            <p:nvPicPr>
              <p:cNvPr id="37" name="Ink 37">
                <a:extLst>
                  <a:ext uri="{FF2B5EF4-FFF2-40B4-BE49-F238E27FC236}">
                    <a16:creationId xmlns:a16="http://schemas.microsoft.com/office/drawing/2014/main" id="{050EFBC8-1DDE-B84F-9595-E17C2144B4C2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9007246" y="3964117"/>
                <a:ext cx="509040" cy="51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853B7B9E-2E66-8D44-8230-B3DC23686F2E}"/>
                  </a:ext>
                </a:extLst>
              </p14:cNvPr>
              <p14:cNvContentPartPr/>
              <p14:nvPr/>
            </p14:nvContentPartPr>
            <p14:xfrm>
              <a:off x="9552286" y="3978517"/>
              <a:ext cx="149400" cy="5677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853B7B9E-2E66-8D44-8230-B3DC23686F2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9521400" y="3947557"/>
                <a:ext cx="210453" cy="62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801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Clue #2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433" y="1474238"/>
            <a:ext cx="10842171" cy="4774162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omic Sans MS" panose="030F0702030302020204" pitchFamily="66" charset="0"/>
              </a:rPr>
              <a:t>I-1 is male and all of his affected grandchildren are male. This suggests that the blood disorder allele is found on his X chromosome, which was passed to his daughter (II-3), and then passed to </a:t>
            </a:r>
            <a:r>
              <a:rPr lang="en-US" sz="4000" b="1" dirty="0">
                <a:solidFill>
                  <a:srgbClr val="FFFF00"/>
                </a:solidFill>
                <a:latin typeface="Comic Sans MS" panose="030F0702030302020204" pitchFamily="66" charset="0"/>
              </a:rPr>
              <a:t>three of his grandsons </a:t>
            </a:r>
            <a:r>
              <a:rPr lang="en-US" sz="4000" b="1" dirty="0">
                <a:latin typeface="Comic Sans MS" panose="030F0702030302020204" pitchFamily="66" charset="0"/>
              </a:rPr>
              <a:t>(III-2, III-3, and III-5)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B1219E0-AAAB-AD48-84F8-CBAE6DE452EE}"/>
                  </a:ext>
                </a:extLst>
              </p14:cNvPr>
              <p14:cNvContentPartPr/>
              <p14:nvPr/>
            </p14:nvContentPartPr>
            <p14:xfrm>
              <a:off x="1072460" y="3667146"/>
              <a:ext cx="4695840" cy="117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B1219E0-AAAB-AD48-84F8-CBAE6DE452E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2467" y="3487146"/>
                <a:ext cx="4875466" cy="47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07A2609-726A-6F45-8B01-91EFEC4D0B3E}"/>
                  </a:ext>
                </a:extLst>
              </p14:cNvPr>
              <p14:cNvContentPartPr/>
              <p14:nvPr/>
            </p14:nvContentPartPr>
            <p14:xfrm>
              <a:off x="3562220" y="3023826"/>
              <a:ext cx="5030280" cy="1425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07A2609-726A-6F45-8B01-91EFEC4D0B3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72220" y="2843826"/>
                <a:ext cx="5209920" cy="50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8E1AC7C-D7ED-A24B-BA93-863916113E33}"/>
                  </a:ext>
                </a:extLst>
              </p14:cNvPr>
              <p14:cNvContentPartPr/>
              <p14:nvPr/>
            </p14:nvContentPartPr>
            <p14:xfrm>
              <a:off x="972020" y="4276986"/>
              <a:ext cx="5172120" cy="424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8E1AC7C-D7ED-A24B-BA93-863916113E3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2020" y="4096986"/>
                <a:ext cx="5351760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A122517-EB01-C94C-80EF-F07C9C84B281}"/>
                  </a:ext>
                </a:extLst>
              </p14:cNvPr>
              <p14:cNvContentPartPr/>
              <p14:nvPr/>
            </p14:nvContentPartPr>
            <p14:xfrm>
              <a:off x="7004540" y="4912026"/>
              <a:ext cx="3743640" cy="34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A122517-EB01-C94C-80EF-F07C9C84B28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914540" y="4732026"/>
                <a:ext cx="3923280" cy="39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A7A4A4F-2CC9-B946-A44C-6274A255377B}"/>
                  </a:ext>
                </a:extLst>
              </p14:cNvPr>
              <p14:cNvContentPartPr/>
              <p14:nvPr/>
            </p14:nvContentPartPr>
            <p14:xfrm>
              <a:off x="1289540" y="5480106"/>
              <a:ext cx="2515320" cy="586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A7A4A4F-2CC9-B946-A44C-6274A255377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99540" y="5300106"/>
                <a:ext cx="2694960" cy="41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905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823" y="429208"/>
            <a:ext cx="11021787" cy="587828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BDD380C-FE65-674B-B14A-2FD84A2CE7A8}"/>
                  </a:ext>
                </a:extLst>
              </p14:cNvPr>
              <p14:cNvContentPartPr/>
              <p14:nvPr/>
            </p14:nvContentPartPr>
            <p14:xfrm>
              <a:off x="3729260" y="876426"/>
              <a:ext cx="718920" cy="718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BDD380C-FE65-674B-B14A-2FD84A2CE7A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67700" y="814866"/>
                <a:ext cx="842040" cy="84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8AD95B6-642A-A94A-8C19-2D34FE3F3004}"/>
                  </a:ext>
                </a:extLst>
              </p14:cNvPr>
              <p14:cNvContentPartPr/>
              <p14:nvPr/>
            </p14:nvContentPartPr>
            <p14:xfrm>
              <a:off x="3771020" y="901626"/>
              <a:ext cx="635400" cy="668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8AD95B6-642A-A94A-8C19-2D34FE3F300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09425" y="840066"/>
                <a:ext cx="758590" cy="79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E68927D-B42B-4045-B4AD-139E54416A95}"/>
                  </a:ext>
                </a:extLst>
              </p14:cNvPr>
              <p14:cNvContentPartPr/>
              <p14:nvPr/>
            </p14:nvContentPartPr>
            <p14:xfrm>
              <a:off x="1824140" y="2923386"/>
              <a:ext cx="710640" cy="7272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E68927D-B42B-4045-B4AD-139E54416A9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62580" y="2861826"/>
                <a:ext cx="833760" cy="85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8">
                <a:extLst>
                  <a:ext uri="{FF2B5EF4-FFF2-40B4-BE49-F238E27FC236}">
                    <a16:creationId xmlns:a16="http://schemas.microsoft.com/office/drawing/2014/main" id="{D3DA7BBD-E74D-4847-81D8-701212872A99}"/>
                  </a:ext>
                </a:extLst>
              </p14:cNvPr>
              <p14:cNvContentPartPr/>
              <p14:nvPr/>
            </p14:nvContentPartPr>
            <p14:xfrm>
              <a:off x="4305620" y="2915106"/>
              <a:ext cx="710640" cy="744120"/>
            </p14:xfrm>
          </p:contentPart>
        </mc:Choice>
        <mc:Fallback xmlns="">
          <p:pic>
            <p:nvPicPr>
              <p:cNvPr id="8" name="Ink 8">
                <a:extLst>
                  <a:ext uri="{FF2B5EF4-FFF2-40B4-BE49-F238E27FC236}">
                    <a16:creationId xmlns:a16="http://schemas.microsoft.com/office/drawing/2014/main" id="{D3DA7BBD-E74D-4847-81D8-701212872A9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44060" y="2853516"/>
                <a:ext cx="833760" cy="8673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C15015B-F802-0B4D-ADD1-818B88EB0856}"/>
                  </a:ext>
                </a:extLst>
              </p14:cNvPr>
              <p14:cNvContentPartPr/>
              <p14:nvPr/>
            </p14:nvContentPartPr>
            <p14:xfrm>
              <a:off x="3695780" y="4987266"/>
              <a:ext cx="752400" cy="702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C15015B-F802-0B4D-ADD1-818B88EB085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634220" y="4925706"/>
                <a:ext cx="875520" cy="82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F3FCDA4-9762-7044-A54D-FE9EFA8DC39C}"/>
                  </a:ext>
                </a:extLst>
              </p14:cNvPr>
              <p14:cNvContentPartPr/>
              <p14:nvPr/>
            </p14:nvContentPartPr>
            <p14:xfrm>
              <a:off x="3069380" y="2918706"/>
              <a:ext cx="685440" cy="731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F3FCDA4-9762-7044-A54D-FE9EFA8DC39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961380" y="2810706"/>
                <a:ext cx="901080" cy="9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6D4F0AE-315A-1644-BAF9-C2C406987CC0}"/>
                  </a:ext>
                </a:extLst>
              </p14:cNvPr>
              <p14:cNvContentPartPr/>
              <p14:nvPr/>
            </p14:nvContentPartPr>
            <p14:xfrm>
              <a:off x="5626100" y="2925186"/>
              <a:ext cx="702360" cy="7819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6D4F0AE-315A-1644-BAF9-C2C406987CC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518100" y="2817186"/>
                <a:ext cx="918000" cy="9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9091087-ECFA-7540-8245-5F7C2B5EED93}"/>
                  </a:ext>
                </a:extLst>
              </p14:cNvPr>
              <p14:cNvContentPartPr/>
              <p14:nvPr/>
            </p14:nvContentPartPr>
            <p14:xfrm>
              <a:off x="7405580" y="4970706"/>
              <a:ext cx="693720" cy="7354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9091087-ECFA-7540-8245-5F7C2B5EED9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297580" y="4862706"/>
                <a:ext cx="909360" cy="9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" name="Ink 13">
                <a:extLst>
                  <a:ext uri="{FF2B5EF4-FFF2-40B4-BE49-F238E27FC236}">
                    <a16:creationId xmlns:a16="http://schemas.microsoft.com/office/drawing/2014/main" id="{6942542F-2FDC-3E43-A7B5-852D25B025C8}"/>
                  </a:ext>
                </a:extLst>
              </p14:cNvPr>
              <p14:cNvContentPartPr/>
              <p14:nvPr/>
            </p14:nvContentPartPr>
            <p14:xfrm>
              <a:off x="1314740" y="851226"/>
              <a:ext cx="301320" cy="727200"/>
            </p14:xfrm>
          </p:contentPart>
        </mc:Choice>
        <mc:Fallback xmlns="">
          <p:pic>
            <p:nvPicPr>
              <p:cNvPr id="9" name="Ink 13">
                <a:extLst>
                  <a:ext uri="{FF2B5EF4-FFF2-40B4-BE49-F238E27FC236}">
                    <a16:creationId xmlns:a16="http://schemas.microsoft.com/office/drawing/2014/main" id="{6942542F-2FDC-3E43-A7B5-852D25B025C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283780" y="820266"/>
                <a:ext cx="362520" cy="78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7" name="Ink 17">
                <a:extLst>
                  <a:ext uri="{FF2B5EF4-FFF2-40B4-BE49-F238E27FC236}">
                    <a16:creationId xmlns:a16="http://schemas.microsoft.com/office/drawing/2014/main" id="{A4A158DF-8880-954C-878A-4DE0EC917E12}"/>
                  </a:ext>
                </a:extLst>
              </p14:cNvPr>
              <p14:cNvContentPartPr/>
              <p14:nvPr/>
            </p14:nvContentPartPr>
            <p14:xfrm>
              <a:off x="1698860" y="868146"/>
              <a:ext cx="443520" cy="292680"/>
            </p14:xfrm>
          </p:contentPart>
        </mc:Choice>
        <mc:Fallback xmlns="">
          <p:pic>
            <p:nvPicPr>
              <p:cNvPr id="17" name="Ink 17">
                <a:extLst>
                  <a:ext uri="{FF2B5EF4-FFF2-40B4-BE49-F238E27FC236}">
                    <a16:creationId xmlns:a16="http://schemas.microsoft.com/office/drawing/2014/main" id="{A4A158DF-8880-954C-878A-4DE0EC917E1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667875" y="837224"/>
                <a:ext cx="504770" cy="3538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73C80B7-9882-054D-84B0-E1981BCABFE6}"/>
                  </a:ext>
                </a:extLst>
              </p14:cNvPr>
              <p14:cNvContentPartPr/>
              <p14:nvPr/>
            </p14:nvContentPartPr>
            <p14:xfrm>
              <a:off x="2116820" y="926466"/>
              <a:ext cx="58680" cy="648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73C80B7-9882-054D-84B0-E1981BCABFE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086049" y="895506"/>
                <a:ext cx="119507" cy="70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3" name="Ink 23">
                <a:extLst>
                  <a:ext uri="{FF2B5EF4-FFF2-40B4-BE49-F238E27FC236}">
                    <a16:creationId xmlns:a16="http://schemas.microsoft.com/office/drawing/2014/main" id="{297A7BBB-71B7-C848-AD3F-2C1D55C3037F}"/>
                  </a:ext>
                </a:extLst>
              </p14:cNvPr>
              <p14:cNvContentPartPr/>
              <p14:nvPr/>
            </p14:nvContentPartPr>
            <p14:xfrm>
              <a:off x="5416246" y="4293157"/>
              <a:ext cx="398160" cy="513720"/>
            </p14:xfrm>
          </p:contentPart>
        </mc:Choice>
        <mc:Fallback xmlns="">
          <p:pic>
            <p:nvPicPr>
              <p:cNvPr id="23" name="Ink 23">
                <a:extLst>
                  <a:ext uri="{FF2B5EF4-FFF2-40B4-BE49-F238E27FC236}">
                    <a16:creationId xmlns:a16="http://schemas.microsoft.com/office/drawing/2014/main" id="{297A7BBB-71B7-C848-AD3F-2C1D55C3037F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385286" y="4262175"/>
                <a:ext cx="459360" cy="5749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8B9FC33-7B7B-1444-98A0-EB4257DA02F0}"/>
                  </a:ext>
                </a:extLst>
              </p14:cNvPr>
              <p14:cNvContentPartPr/>
              <p14:nvPr/>
            </p14:nvContentPartPr>
            <p14:xfrm>
              <a:off x="5880286" y="4243477"/>
              <a:ext cx="157680" cy="4147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8B9FC33-7B7B-1444-98A0-EB4257DA02F0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849326" y="4212517"/>
                <a:ext cx="218880" cy="47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8" name="Ink 28">
                <a:extLst>
                  <a:ext uri="{FF2B5EF4-FFF2-40B4-BE49-F238E27FC236}">
                    <a16:creationId xmlns:a16="http://schemas.microsoft.com/office/drawing/2014/main" id="{9AE1EF7A-E8CF-DD4F-8984-EB398954D5DD}"/>
                  </a:ext>
                </a:extLst>
              </p14:cNvPr>
              <p14:cNvContentPartPr/>
              <p14:nvPr/>
            </p14:nvContentPartPr>
            <p14:xfrm>
              <a:off x="6617926" y="4011637"/>
              <a:ext cx="187200" cy="414000"/>
            </p14:xfrm>
          </p:contentPart>
        </mc:Choice>
        <mc:Fallback xmlns="">
          <p:pic>
            <p:nvPicPr>
              <p:cNvPr id="28" name="Ink 28">
                <a:extLst>
                  <a:ext uri="{FF2B5EF4-FFF2-40B4-BE49-F238E27FC236}">
                    <a16:creationId xmlns:a16="http://schemas.microsoft.com/office/drawing/2014/main" id="{9AE1EF7A-E8CF-DD4F-8984-EB398954D5DD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586966" y="3980677"/>
                <a:ext cx="248400" cy="47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2" name="Ink 32">
                <a:extLst>
                  <a:ext uri="{FF2B5EF4-FFF2-40B4-BE49-F238E27FC236}">
                    <a16:creationId xmlns:a16="http://schemas.microsoft.com/office/drawing/2014/main" id="{646DF428-1230-7945-931D-193689ED65F1}"/>
                  </a:ext>
                </a:extLst>
              </p14:cNvPr>
              <p14:cNvContentPartPr/>
              <p14:nvPr/>
            </p14:nvContentPartPr>
            <p14:xfrm>
              <a:off x="6883246" y="3953317"/>
              <a:ext cx="348480" cy="473040"/>
            </p14:xfrm>
          </p:contentPart>
        </mc:Choice>
        <mc:Fallback xmlns="">
          <p:pic>
            <p:nvPicPr>
              <p:cNvPr id="32" name="Ink 32">
                <a:extLst>
                  <a:ext uri="{FF2B5EF4-FFF2-40B4-BE49-F238E27FC236}">
                    <a16:creationId xmlns:a16="http://schemas.microsoft.com/office/drawing/2014/main" id="{646DF428-1230-7945-931D-193689ED65F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852286" y="3922333"/>
                <a:ext cx="409680" cy="5342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7" name="Ink 37">
                <a:extLst>
                  <a:ext uri="{FF2B5EF4-FFF2-40B4-BE49-F238E27FC236}">
                    <a16:creationId xmlns:a16="http://schemas.microsoft.com/office/drawing/2014/main" id="{050EFBC8-1DDE-B84F-9595-E17C2144B4C2}"/>
                  </a:ext>
                </a:extLst>
              </p14:cNvPr>
              <p14:cNvContentPartPr/>
              <p14:nvPr/>
            </p14:nvContentPartPr>
            <p14:xfrm>
              <a:off x="9038206" y="3995077"/>
              <a:ext cx="447840" cy="455400"/>
            </p14:xfrm>
          </p:contentPart>
        </mc:Choice>
        <mc:Fallback xmlns="">
          <p:pic>
            <p:nvPicPr>
              <p:cNvPr id="37" name="Ink 37">
                <a:extLst>
                  <a:ext uri="{FF2B5EF4-FFF2-40B4-BE49-F238E27FC236}">
                    <a16:creationId xmlns:a16="http://schemas.microsoft.com/office/drawing/2014/main" id="{050EFBC8-1DDE-B84F-9595-E17C2144B4C2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9007246" y="3964117"/>
                <a:ext cx="509040" cy="51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853B7B9E-2E66-8D44-8230-B3DC23686F2E}"/>
                  </a:ext>
                </a:extLst>
              </p14:cNvPr>
              <p14:cNvContentPartPr/>
              <p14:nvPr/>
            </p14:nvContentPartPr>
            <p14:xfrm>
              <a:off x="9552286" y="3978517"/>
              <a:ext cx="149400" cy="5677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853B7B9E-2E66-8D44-8230-B3DC23686F2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9521400" y="3947557"/>
                <a:ext cx="210453" cy="62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4" name="Ink 14">
                <a:extLst>
                  <a:ext uri="{FF2B5EF4-FFF2-40B4-BE49-F238E27FC236}">
                    <a16:creationId xmlns:a16="http://schemas.microsoft.com/office/drawing/2014/main" id="{78673235-9E22-5245-A918-E170E740142A}"/>
                  </a:ext>
                </a:extLst>
              </p14:cNvPr>
              <p14:cNvContentPartPr/>
              <p14:nvPr/>
            </p14:nvContentPartPr>
            <p14:xfrm>
              <a:off x="4656620" y="2177106"/>
              <a:ext cx="326160" cy="576000"/>
            </p14:xfrm>
          </p:contentPart>
        </mc:Choice>
        <mc:Fallback xmlns="">
          <p:pic>
            <p:nvPicPr>
              <p:cNvPr id="14" name="Ink 14">
                <a:extLst>
                  <a:ext uri="{FF2B5EF4-FFF2-40B4-BE49-F238E27FC236}">
                    <a16:creationId xmlns:a16="http://schemas.microsoft.com/office/drawing/2014/main" id="{78673235-9E22-5245-A918-E170E740142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625660" y="2146146"/>
                <a:ext cx="387360" cy="63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0" name="Ink 20">
                <a:extLst>
                  <a:ext uri="{FF2B5EF4-FFF2-40B4-BE49-F238E27FC236}">
                    <a16:creationId xmlns:a16="http://schemas.microsoft.com/office/drawing/2014/main" id="{C0D6992E-0353-094F-987B-D59062AA7E67}"/>
                  </a:ext>
                </a:extLst>
              </p14:cNvPr>
              <p14:cNvContentPartPr/>
              <p14:nvPr/>
            </p14:nvContentPartPr>
            <p14:xfrm>
              <a:off x="4982420" y="2046066"/>
              <a:ext cx="618840" cy="734760"/>
            </p14:xfrm>
          </p:contentPart>
        </mc:Choice>
        <mc:Fallback xmlns="">
          <p:pic>
            <p:nvPicPr>
              <p:cNvPr id="20" name="Ink 20">
                <a:extLst>
                  <a:ext uri="{FF2B5EF4-FFF2-40B4-BE49-F238E27FC236}">
                    <a16:creationId xmlns:a16="http://schemas.microsoft.com/office/drawing/2014/main" id="{C0D6992E-0353-094F-987B-D59062AA7E67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951442" y="2015106"/>
                <a:ext cx="680076" cy="79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6" name="Ink 26">
                <a:extLst>
                  <a:ext uri="{FF2B5EF4-FFF2-40B4-BE49-F238E27FC236}">
                    <a16:creationId xmlns:a16="http://schemas.microsoft.com/office/drawing/2014/main" id="{CCBE3110-A0BC-BB45-99A3-365D94FFA503}"/>
                  </a:ext>
                </a:extLst>
              </p14:cNvPr>
              <p14:cNvContentPartPr/>
              <p14:nvPr/>
            </p14:nvContentPartPr>
            <p14:xfrm>
              <a:off x="5333420" y="1996026"/>
              <a:ext cx="585360" cy="685440"/>
            </p14:xfrm>
          </p:contentPart>
        </mc:Choice>
        <mc:Fallback xmlns="">
          <p:pic>
            <p:nvPicPr>
              <p:cNvPr id="26" name="Ink 26">
                <a:extLst>
                  <a:ext uri="{FF2B5EF4-FFF2-40B4-BE49-F238E27FC236}">
                    <a16:creationId xmlns:a16="http://schemas.microsoft.com/office/drawing/2014/main" id="{CCBE3110-A0BC-BB45-99A3-365D94FFA503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302441" y="1965066"/>
                <a:ext cx="646598" cy="74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4" name="Ink 34">
                <a:extLst>
                  <a:ext uri="{FF2B5EF4-FFF2-40B4-BE49-F238E27FC236}">
                    <a16:creationId xmlns:a16="http://schemas.microsoft.com/office/drawing/2014/main" id="{65327FB0-CAB8-7F4B-B73D-B39B755BC82E}"/>
                  </a:ext>
                </a:extLst>
              </p14:cNvPr>
              <p14:cNvContentPartPr/>
              <p14:nvPr/>
            </p14:nvContentPartPr>
            <p14:xfrm>
              <a:off x="6553460" y="2505786"/>
              <a:ext cx="1119960" cy="668880"/>
            </p14:xfrm>
          </p:contentPart>
        </mc:Choice>
        <mc:Fallback xmlns="">
          <p:pic>
            <p:nvPicPr>
              <p:cNvPr id="34" name="Ink 34">
                <a:extLst>
                  <a:ext uri="{FF2B5EF4-FFF2-40B4-BE49-F238E27FC236}">
                    <a16:creationId xmlns:a16="http://schemas.microsoft.com/office/drawing/2014/main" id="{65327FB0-CAB8-7F4B-B73D-B39B755BC82E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512420" y="2464746"/>
                <a:ext cx="1202040" cy="75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BA92FF9-1E73-1748-8DA7-DF902BF4B916}"/>
                  </a:ext>
                </a:extLst>
              </p14:cNvPr>
              <p14:cNvContentPartPr/>
              <p14:nvPr/>
            </p14:nvContentPartPr>
            <p14:xfrm>
              <a:off x="7748300" y="2506506"/>
              <a:ext cx="25560" cy="7642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BA92FF9-1E73-1748-8DA7-DF902BF4B916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707260" y="2465466"/>
                <a:ext cx="107640" cy="84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9716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17" y="1399592"/>
            <a:ext cx="11911242" cy="406814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8C2E4B2-ABDF-4743-85D4-E26EBF56D077}"/>
              </a:ext>
            </a:extLst>
          </p:cNvPr>
          <p:cNvSpPr txBox="1">
            <a:spLocks/>
          </p:cNvSpPr>
          <p:nvPr/>
        </p:nvSpPr>
        <p:spPr>
          <a:xfrm>
            <a:off x="6652540" y="3433665"/>
            <a:ext cx="3598474" cy="78377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5000">
                <a:solidFill>
                  <a:srgbClr val="FF0000"/>
                </a:solidFill>
                <a:latin typeface="Boulder" pitchFamily="2" charset="0"/>
              </a:rPr>
              <a:t>recessive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C2E4B2-ABDF-4743-85D4-E26EBF56D077}"/>
              </a:ext>
            </a:extLst>
          </p:cNvPr>
          <p:cNvSpPr txBox="1">
            <a:spLocks/>
          </p:cNvSpPr>
          <p:nvPr/>
        </p:nvSpPr>
        <p:spPr>
          <a:xfrm>
            <a:off x="4865595" y="4450702"/>
            <a:ext cx="3598474" cy="78377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5000">
                <a:solidFill>
                  <a:srgbClr val="FF0000"/>
                </a:solidFill>
                <a:latin typeface="Boulder" pitchFamily="2" charset="0"/>
              </a:rPr>
              <a:t>autosome</a:t>
            </a:r>
          </a:p>
        </p:txBody>
      </p:sp>
    </p:spTree>
    <p:extLst>
      <p:ext uri="{BB962C8B-B14F-4D97-AF65-F5344CB8AC3E}">
        <p14:creationId xmlns:p14="http://schemas.microsoft.com/office/powerpoint/2010/main" val="402800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831" y="2183363"/>
            <a:ext cx="11015748" cy="248194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8C2E4B2-ABDF-4743-85D4-E26EBF56D077}"/>
              </a:ext>
            </a:extLst>
          </p:cNvPr>
          <p:cNvSpPr txBox="1">
            <a:spLocks/>
          </p:cNvSpPr>
          <p:nvPr/>
        </p:nvSpPr>
        <p:spPr>
          <a:xfrm>
            <a:off x="7324343" y="2846195"/>
            <a:ext cx="3598474" cy="78377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5000">
                <a:solidFill>
                  <a:srgbClr val="FF0000"/>
                </a:solidFill>
                <a:latin typeface="Boulder" pitchFamily="2" charset="0"/>
              </a:rPr>
              <a:t>dominant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C2E4B2-ABDF-4743-85D4-E26EBF56D077}"/>
              </a:ext>
            </a:extLst>
          </p:cNvPr>
          <p:cNvSpPr txBox="1">
            <a:spLocks/>
          </p:cNvSpPr>
          <p:nvPr/>
        </p:nvSpPr>
        <p:spPr>
          <a:xfrm>
            <a:off x="4823344" y="3629967"/>
            <a:ext cx="3598474" cy="78377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5000">
                <a:solidFill>
                  <a:srgbClr val="FF0000"/>
                </a:solidFill>
                <a:latin typeface="Boulder" pitchFamily="2" charset="0"/>
              </a:rPr>
              <a:t>autosome</a:t>
            </a:r>
          </a:p>
        </p:txBody>
      </p:sp>
    </p:spTree>
    <p:extLst>
      <p:ext uri="{BB962C8B-B14F-4D97-AF65-F5344CB8AC3E}">
        <p14:creationId xmlns:p14="http://schemas.microsoft.com/office/powerpoint/2010/main" val="244107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80" y="2121555"/>
            <a:ext cx="11793504" cy="263705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8C2E4B2-ABDF-4743-85D4-E26EBF56D077}"/>
              </a:ext>
            </a:extLst>
          </p:cNvPr>
          <p:cNvSpPr txBox="1">
            <a:spLocks/>
          </p:cNvSpPr>
          <p:nvPr/>
        </p:nvSpPr>
        <p:spPr>
          <a:xfrm>
            <a:off x="7585601" y="2902179"/>
            <a:ext cx="3598474" cy="78377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5000">
                <a:solidFill>
                  <a:srgbClr val="FF0000"/>
                </a:solidFill>
                <a:latin typeface="Boulder" pitchFamily="2" charset="0"/>
              </a:rPr>
              <a:t>dominant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C2E4B2-ABDF-4743-85D4-E26EBF56D077}"/>
              </a:ext>
            </a:extLst>
          </p:cNvPr>
          <p:cNvSpPr txBox="1">
            <a:spLocks/>
          </p:cNvSpPr>
          <p:nvPr/>
        </p:nvSpPr>
        <p:spPr>
          <a:xfrm>
            <a:off x="2771005" y="3685951"/>
            <a:ext cx="3598474" cy="78377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5000">
                <a:solidFill>
                  <a:srgbClr val="FF0000"/>
                </a:solidFill>
                <a:latin typeface="Boulder" pitchFamily="2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84598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17" y="2034074"/>
            <a:ext cx="11831216" cy="283650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8C2E4B2-ABDF-4743-85D4-E26EBF56D077}"/>
              </a:ext>
            </a:extLst>
          </p:cNvPr>
          <p:cNvSpPr txBox="1">
            <a:spLocks/>
          </p:cNvSpPr>
          <p:nvPr/>
        </p:nvSpPr>
        <p:spPr>
          <a:xfrm>
            <a:off x="7585601" y="2902179"/>
            <a:ext cx="3598474" cy="78377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5000">
                <a:solidFill>
                  <a:srgbClr val="FF0000"/>
                </a:solidFill>
                <a:latin typeface="Boulder" pitchFamily="2" charset="0"/>
              </a:rPr>
              <a:t>recessive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C2E4B2-ABDF-4743-85D4-E26EBF56D077}"/>
              </a:ext>
            </a:extLst>
          </p:cNvPr>
          <p:cNvSpPr txBox="1">
            <a:spLocks/>
          </p:cNvSpPr>
          <p:nvPr/>
        </p:nvSpPr>
        <p:spPr>
          <a:xfrm>
            <a:off x="2771005" y="3685951"/>
            <a:ext cx="3598474" cy="78377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5000">
                <a:solidFill>
                  <a:srgbClr val="FF0000"/>
                </a:solidFill>
                <a:latin typeface="Boulder" pitchFamily="2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68029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1" y="2276669"/>
            <a:ext cx="11787926" cy="235131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8C2E4B2-ABDF-4743-85D4-E26EBF56D077}"/>
              </a:ext>
            </a:extLst>
          </p:cNvPr>
          <p:cNvSpPr txBox="1">
            <a:spLocks/>
          </p:cNvSpPr>
          <p:nvPr/>
        </p:nvSpPr>
        <p:spPr>
          <a:xfrm>
            <a:off x="8798581" y="2864857"/>
            <a:ext cx="3598474" cy="78377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5000">
                <a:solidFill>
                  <a:srgbClr val="FF0000"/>
                </a:solidFill>
                <a:latin typeface="Boulder" pitchFamily="2" charset="0"/>
              </a:rPr>
              <a:t>males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C2E4B2-ABDF-4743-85D4-E26EBF56D077}"/>
              </a:ext>
            </a:extLst>
          </p:cNvPr>
          <p:cNvSpPr txBox="1">
            <a:spLocks/>
          </p:cNvSpPr>
          <p:nvPr/>
        </p:nvSpPr>
        <p:spPr>
          <a:xfrm>
            <a:off x="6297976" y="3648629"/>
            <a:ext cx="3598474" cy="78377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5000">
                <a:solidFill>
                  <a:srgbClr val="FF0000"/>
                </a:solidFill>
                <a:latin typeface="Boulder" pitchFamily="2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83677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62" y="1716833"/>
            <a:ext cx="11892740" cy="356429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8C2E4B2-ABDF-4743-85D4-E26EBF56D077}"/>
              </a:ext>
            </a:extLst>
          </p:cNvPr>
          <p:cNvSpPr txBox="1">
            <a:spLocks/>
          </p:cNvSpPr>
          <p:nvPr/>
        </p:nvSpPr>
        <p:spPr>
          <a:xfrm>
            <a:off x="8440428" y="2435649"/>
            <a:ext cx="3598474" cy="78377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5000">
                <a:solidFill>
                  <a:srgbClr val="FF0000"/>
                </a:solidFill>
                <a:latin typeface="Boulder" pitchFamily="2" charset="0"/>
              </a:rPr>
              <a:t>mother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C2E4B2-ABDF-4743-85D4-E26EBF56D077}"/>
              </a:ext>
            </a:extLst>
          </p:cNvPr>
          <p:cNvSpPr txBox="1">
            <a:spLocks/>
          </p:cNvSpPr>
          <p:nvPr/>
        </p:nvSpPr>
        <p:spPr>
          <a:xfrm>
            <a:off x="2216723" y="4152482"/>
            <a:ext cx="6223705" cy="78377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5000">
                <a:solidFill>
                  <a:srgbClr val="FF0000"/>
                </a:solidFill>
                <a:latin typeface="Boulder" pitchFamily="2" charset="0"/>
              </a:rPr>
              <a:t>Mitochondrial DNA</a:t>
            </a:r>
          </a:p>
        </p:txBody>
      </p:sp>
    </p:spTree>
    <p:extLst>
      <p:ext uri="{BB962C8B-B14F-4D97-AF65-F5344CB8AC3E}">
        <p14:creationId xmlns:p14="http://schemas.microsoft.com/office/powerpoint/2010/main" val="17105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433" y="1474238"/>
            <a:ext cx="10842171" cy="477416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Comic Sans MS" panose="030F0702030302020204" pitchFamily="66" charset="0"/>
              </a:rPr>
              <a:t>The blood disorder is most likely due to a </a:t>
            </a:r>
            <a:r>
              <a:rPr lang="en-US" sz="40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recessive</a:t>
            </a:r>
            <a:r>
              <a:rPr lang="en-US" sz="4000" b="1" dirty="0" smtClean="0">
                <a:latin typeface="Comic Sans MS" panose="030F0702030302020204" pitchFamily="66" charset="0"/>
              </a:rPr>
              <a:t> allele on the </a:t>
            </a:r>
            <a:r>
              <a:rPr lang="en-US" sz="40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X</a:t>
            </a:r>
            <a:r>
              <a:rPr lang="en-US" sz="4000" b="1" dirty="0" smtClean="0">
                <a:latin typeface="Comic Sans MS" panose="030F0702030302020204" pitchFamily="66" charset="0"/>
              </a:rPr>
              <a:t> chromosome. </a:t>
            </a:r>
            <a:endParaRPr lang="en-US" sz="40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B1219E0-AAAB-AD48-84F8-CBAE6DE452EE}"/>
                  </a:ext>
                </a:extLst>
              </p14:cNvPr>
              <p14:cNvContentPartPr/>
              <p14:nvPr/>
            </p14:nvContentPartPr>
            <p14:xfrm>
              <a:off x="1072460" y="3667146"/>
              <a:ext cx="4695840" cy="117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B1219E0-AAAB-AD48-84F8-CBAE6DE452E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2467" y="3487146"/>
                <a:ext cx="4875466" cy="47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07A2609-726A-6F45-8B01-91EFEC4D0B3E}"/>
                  </a:ext>
                </a:extLst>
              </p14:cNvPr>
              <p14:cNvContentPartPr/>
              <p14:nvPr/>
            </p14:nvContentPartPr>
            <p14:xfrm>
              <a:off x="3562220" y="3023826"/>
              <a:ext cx="5030280" cy="1425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07A2609-726A-6F45-8B01-91EFEC4D0B3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72220" y="2843826"/>
                <a:ext cx="5209920" cy="50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8E1AC7C-D7ED-A24B-BA93-863916113E33}"/>
                  </a:ext>
                </a:extLst>
              </p14:cNvPr>
              <p14:cNvContentPartPr/>
              <p14:nvPr/>
            </p14:nvContentPartPr>
            <p14:xfrm>
              <a:off x="972020" y="4276986"/>
              <a:ext cx="5172120" cy="424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8E1AC7C-D7ED-A24B-BA93-863916113E3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2020" y="4096986"/>
                <a:ext cx="5351760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A122517-EB01-C94C-80EF-F07C9C84B281}"/>
                  </a:ext>
                </a:extLst>
              </p14:cNvPr>
              <p14:cNvContentPartPr/>
              <p14:nvPr/>
            </p14:nvContentPartPr>
            <p14:xfrm>
              <a:off x="7004540" y="4912026"/>
              <a:ext cx="3743640" cy="34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A122517-EB01-C94C-80EF-F07C9C84B28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914540" y="4732026"/>
                <a:ext cx="3923280" cy="39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A7A4A4F-2CC9-B946-A44C-6274A255377B}"/>
                  </a:ext>
                </a:extLst>
              </p14:cNvPr>
              <p14:cNvContentPartPr/>
              <p14:nvPr/>
            </p14:nvContentPartPr>
            <p14:xfrm>
              <a:off x="1289540" y="5480106"/>
              <a:ext cx="2515320" cy="586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A7A4A4F-2CC9-B946-A44C-6274A255377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99540" y="5300106"/>
                <a:ext cx="2694960" cy="41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9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1"/>
            <a:ext cx="8825658" cy="2060510"/>
          </a:xfrm>
        </p:spPr>
        <p:txBody>
          <a:bodyPr/>
          <a:lstStyle/>
          <a:p>
            <a:pPr algn="ctr"/>
            <a:r>
              <a:rPr lang="en-US">
                <a:latin typeface="Boulder" pitchFamily="2" charset="0"/>
              </a:rPr>
              <a:t>Pedigrees!!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3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30" y="1754156"/>
            <a:ext cx="11967772" cy="334035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211C25B-5A08-F943-8C6E-286B45B0ED28}"/>
                  </a:ext>
                </a:extLst>
              </p14:cNvPr>
              <p14:cNvContentPartPr/>
              <p14:nvPr/>
            </p14:nvContentPartPr>
            <p14:xfrm>
              <a:off x="2609660" y="2079546"/>
              <a:ext cx="3751920" cy="117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211C25B-5A08-F943-8C6E-286B45B0ED2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19651" y="1899546"/>
                <a:ext cx="3931577" cy="47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E35A59A-F43F-3249-8615-D3173873C559}"/>
                  </a:ext>
                </a:extLst>
              </p14:cNvPr>
              <p14:cNvContentPartPr/>
              <p14:nvPr/>
            </p14:nvContentPartPr>
            <p14:xfrm>
              <a:off x="7347260" y="2113026"/>
              <a:ext cx="4144680" cy="109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E35A59A-F43F-3249-8615-D3173873C55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57260" y="1932430"/>
                <a:ext cx="4324320" cy="4699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ABB6CF8-8498-7D47-BE5D-4E6D76581B3F}"/>
                  </a:ext>
                </a:extLst>
              </p14:cNvPr>
              <p14:cNvContentPartPr/>
              <p14:nvPr/>
            </p14:nvContentPartPr>
            <p14:xfrm>
              <a:off x="6712220" y="2680746"/>
              <a:ext cx="1713240" cy="597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ABB6CF8-8498-7D47-BE5D-4E6D76581B3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22220" y="2501824"/>
                <a:ext cx="1892880" cy="4172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19D24CA-A726-1243-B2AD-DF66443A7683}"/>
                  </a:ext>
                </a:extLst>
              </p14:cNvPr>
              <p14:cNvContentPartPr/>
              <p14:nvPr/>
            </p14:nvContentPartPr>
            <p14:xfrm>
              <a:off x="2763020" y="2664546"/>
              <a:ext cx="3206160" cy="92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19D24CA-A726-1243-B2AD-DF66443A768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73020" y="2485246"/>
                <a:ext cx="3385800" cy="4504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A3B209E-1B39-C241-B373-568DA2E377AD}"/>
                  </a:ext>
                </a:extLst>
              </p14:cNvPr>
              <p14:cNvContentPartPr/>
              <p14:nvPr/>
            </p14:nvContentPartPr>
            <p14:xfrm>
              <a:off x="10388540" y="4201746"/>
              <a:ext cx="1387440" cy="586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A3B209E-1B39-C241-B373-568DA2E377A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298540" y="4021746"/>
                <a:ext cx="1567080" cy="41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81C9123-8788-FD40-8064-DCCE7F4F1499}"/>
                  </a:ext>
                </a:extLst>
              </p14:cNvPr>
              <p14:cNvContentPartPr/>
              <p14:nvPr/>
            </p14:nvContentPartPr>
            <p14:xfrm>
              <a:off x="2768420" y="4752906"/>
              <a:ext cx="2732400" cy="109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81C9123-8788-FD40-8064-DCCE7F4F149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678420" y="4572906"/>
                <a:ext cx="2912040" cy="46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53F0069-4EFC-6548-93D6-13668740AB92}"/>
                  </a:ext>
                </a:extLst>
              </p14:cNvPr>
              <p14:cNvContentPartPr/>
              <p14:nvPr/>
            </p14:nvContentPartPr>
            <p14:xfrm>
              <a:off x="7071500" y="4811946"/>
              <a:ext cx="3609720" cy="838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53F0069-4EFC-6548-93D6-13668740AB9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981500" y="4631946"/>
                <a:ext cx="3789360" cy="44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258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96" y="274797"/>
            <a:ext cx="11812555" cy="625243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6">
                <a:extLst>
                  <a:ext uri="{FF2B5EF4-FFF2-40B4-BE49-F238E27FC236}">
                    <a16:creationId xmlns:a16="http://schemas.microsoft.com/office/drawing/2014/main" id="{0203FDE3-E8FE-A844-8A01-1A5CCBADCB60}"/>
                  </a:ext>
                </a:extLst>
              </p14:cNvPr>
              <p14:cNvContentPartPr/>
              <p14:nvPr/>
            </p14:nvContentPartPr>
            <p14:xfrm>
              <a:off x="5676140" y="534066"/>
              <a:ext cx="718920" cy="737280"/>
            </p14:xfrm>
          </p:contentPart>
        </mc:Choice>
        <mc:Fallback xmlns="">
          <p:pic>
            <p:nvPicPr>
              <p:cNvPr id="6" name="Ink 6">
                <a:extLst>
                  <a:ext uri="{FF2B5EF4-FFF2-40B4-BE49-F238E27FC236}">
                    <a16:creationId xmlns:a16="http://schemas.microsoft.com/office/drawing/2014/main" id="{0203FDE3-E8FE-A844-8A01-1A5CCBADCB6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52660" y="410646"/>
                <a:ext cx="965520" cy="9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D3C8514-63D7-C845-80CA-19616B90A23D}"/>
                  </a:ext>
                </a:extLst>
              </p14:cNvPr>
              <p14:cNvContentPartPr/>
              <p14:nvPr/>
            </p14:nvContentPartPr>
            <p14:xfrm>
              <a:off x="1147340" y="2631066"/>
              <a:ext cx="798840" cy="785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D3C8514-63D7-C845-80CA-19616B90A23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9340" y="2523066"/>
                <a:ext cx="1014480" cy="10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3">
                <a:extLst>
                  <a:ext uri="{FF2B5EF4-FFF2-40B4-BE49-F238E27FC236}">
                    <a16:creationId xmlns:a16="http://schemas.microsoft.com/office/drawing/2014/main" id="{65A00595-A112-1541-8F63-4693225B1811}"/>
                  </a:ext>
                </a:extLst>
              </p14:cNvPr>
              <p14:cNvContentPartPr/>
              <p14:nvPr/>
            </p14:nvContentPartPr>
            <p14:xfrm>
              <a:off x="7606100" y="2639346"/>
              <a:ext cx="777240" cy="760680"/>
            </p14:xfrm>
          </p:contentPart>
        </mc:Choice>
        <mc:Fallback xmlns="">
          <p:pic>
            <p:nvPicPr>
              <p:cNvPr id="13" name="Ink 13">
                <a:extLst>
                  <a:ext uri="{FF2B5EF4-FFF2-40B4-BE49-F238E27FC236}">
                    <a16:creationId xmlns:a16="http://schemas.microsoft.com/office/drawing/2014/main" id="{65A00595-A112-1541-8F63-4693225B181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98100" y="2531346"/>
                <a:ext cx="992880" cy="9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8ABD897-37ED-764D-ADB4-D178B350164D}"/>
                  </a:ext>
                </a:extLst>
              </p14:cNvPr>
              <p14:cNvContentPartPr/>
              <p14:nvPr/>
            </p14:nvContentPartPr>
            <p14:xfrm>
              <a:off x="6937580" y="4778466"/>
              <a:ext cx="718920" cy="7570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8ABD897-37ED-764D-ADB4-D178B350164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814100" y="4654986"/>
                <a:ext cx="965520" cy="10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9F844C7-6EF1-F14A-AAD9-D04583EF524A}"/>
                  </a:ext>
                </a:extLst>
              </p14:cNvPr>
              <p14:cNvContentPartPr/>
              <p14:nvPr/>
            </p14:nvContentPartPr>
            <p14:xfrm>
              <a:off x="3161180" y="534066"/>
              <a:ext cx="744120" cy="7606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9F844C7-6EF1-F14A-AAD9-D04583EF524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99620" y="472506"/>
                <a:ext cx="867240" cy="88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61BFCD8-FD44-F240-9657-6CC6D586769E}"/>
                  </a:ext>
                </a:extLst>
              </p14:cNvPr>
              <p14:cNvContentPartPr/>
              <p14:nvPr/>
            </p14:nvContentPartPr>
            <p14:xfrm>
              <a:off x="3219500" y="558906"/>
              <a:ext cx="685440" cy="7225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61BFCD8-FD44-F240-9657-6CC6D586769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157940" y="497346"/>
                <a:ext cx="808560" cy="84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CFDB6C9-8518-F643-9A62-8EABB2D28DA1}"/>
                  </a:ext>
                </a:extLst>
              </p14:cNvPr>
              <p14:cNvContentPartPr/>
              <p14:nvPr/>
            </p14:nvContentPartPr>
            <p14:xfrm>
              <a:off x="6336020" y="2631066"/>
              <a:ext cx="768960" cy="7524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CFDB6C9-8518-F643-9A62-8EABB2D28DA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274460" y="2569506"/>
                <a:ext cx="892080" cy="87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F0B8F93-548E-EF4D-B572-FFB574450888}"/>
                  </a:ext>
                </a:extLst>
              </p14:cNvPr>
              <p14:cNvContentPartPr/>
              <p14:nvPr/>
            </p14:nvContentPartPr>
            <p14:xfrm>
              <a:off x="6377780" y="2656266"/>
              <a:ext cx="710640" cy="7819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F0B8F93-548E-EF4D-B572-FFB57445088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316220" y="2594706"/>
                <a:ext cx="833760" cy="90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7DCB8ED-914C-864B-8CE1-19FAA1B01082}"/>
                  </a:ext>
                </a:extLst>
              </p14:cNvPr>
              <p14:cNvContentPartPr/>
              <p14:nvPr/>
            </p14:nvContentPartPr>
            <p14:xfrm>
              <a:off x="5700980" y="4753266"/>
              <a:ext cx="777240" cy="7941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7DCB8ED-914C-864B-8CE1-19FAA1B0108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639420" y="4691678"/>
                <a:ext cx="900360" cy="9173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2139720-34F3-B64C-9D08-D54CA87AB70F}"/>
                  </a:ext>
                </a:extLst>
              </p14:cNvPr>
              <p14:cNvContentPartPr/>
              <p14:nvPr/>
            </p14:nvContentPartPr>
            <p14:xfrm>
              <a:off x="5759660" y="4812666"/>
              <a:ext cx="677160" cy="738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2139720-34F3-B64C-9D08-D54CA87AB70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698100" y="4751106"/>
                <a:ext cx="800280" cy="86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DE08342-51B4-C44B-8653-952DEF034C2F}"/>
                  </a:ext>
                </a:extLst>
              </p14:cNvPr>
              <p14:cNvContentPartPr/>
              <p14:nvPr/>
            </p14:nvContentPartPr>
            <p14:xfrm>
              <a:off x="5776220" y="4803306"/>
              <a:ext cx="451440" cy="2167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DE08342-51B4-C44B-8653-952DEF034C2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714660" y="4741746"/>
                <a:ext cx="57456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6" name="Ink 27">
                <a:extLst>
                  <a:ext uri="{FF2B5EF4-FFF2-40B4-BE49-F238E27FC236}">
                    <a16:creationId xmlns:a16="http://schemas.microsoft.com/office/drawing/2014/main" id="{2561C60E-F4F8-F146-A61A-51182447A821}"/>
                  </a:ext>
                </a:extLst>
              </p14:cNvPr>
              <p14:cNvContentPartPr/>
              <p14:nvPr/>
            </p14:nvContentPartPr>
            <p14:xfrm>
              <a:off x="11090180" y="1202226"/>
              <a:ext cx="276120" cy="376200"/>
            </p14:xfrm>
          </p:contentPart>
        </mc:Choice>
        <mc:Fallback xmlns="">
          <p:pic>
            <p:nvPicPr>
              <p:cNvPr id="26" name="Ink 27">
                <a:extLst>
                  <a:ext uri="{FF2B5EF4-FFF2-40B4-BE49-F238E27FC236}">
                    <a16:creationId xmlns:a16="http://schemas.microsoft.com/office/drawing/2014/main" id="{2561C60E-F4F8-F146-A61A-51182447A82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1059220" y="1171266"/>
                <a:ext cx="337320" cy="43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" name="Ink 28">
                <a:extLst>
                  <a:ext uri="{FF2B5EF4-FFF2-40B4-BE49-F238E27FC236}">
                    <a16:creationId xmlns:a16="http://schemas.microsoft.com/office/drawing/2014/main" id="{FB5F21D7-42B1-E14B-87D4-0E294FCFB4C1}"/>
                  </a:ext>
                </a:extLst>
              </p14:cNvPr>
              <p14:cNvContentPartPr/>
              <p14:nvPr/>
            </p14:nvContentPartPr>
            <p14:xfrm>
              <a:off x="10438580" y="542346"/>
              <a:ext cx="994680" cy="434880"/>
            </p14:xfrm>
          </p:contentPart>
        </mc:Choice>
        <mc:Fallback xmlns="">
          <p:pic>
            <p:nvPicPr>
              <p:cNvPr id="27" name="Ink 28">
                <a:extLst>
                  <a:ext uri="{FF2B5EF4-FFF2-40B4-BE49-F238E27FC236}">
                    <a16:creationId xmlns:a16="http://schemas.microsoft.com/office/drawing/2014/main" id="{FB5F21D7-42B1-E14B-87D4-0E294FCFB4C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0407620" y="511386"/>
                <a:ext cx="1055880" cy="49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9302BF37-D3A6-E343-BF89-3F8F83B3525B}"/>
                  </a:ext>
                </a:extLst>
              </p14:cNvPr>
              <p14:cNvContentPartPr/>
              <p14:nvPr/>
            </p14:nvContentPartPr>
            <p14:xfrm>
              <a:off x="11382860" y="1295106"/>
              <a:ext cx="284400" cy="2584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9302BF37-D3A6-E343-BF89-3F8F83B3525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1351900" y="1264146"/>
                <a:ext cx="345600" cy="31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094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56" y="1466069"/>
            <a:ext cx="5092668" cy="404715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9">
                <a:extLst>
                  <a:ext uri="{FF2B5EF4-FFF2-40B4-BE49-F238E27FC236}">
                    <a16:creationId xmlns:a16="http://schemas.microsoft.com/office/drawing/2014/main" id="{72B108C3-D149-944C-9DBC-38FAA164BD6B}"/>
                  </a:ext>
                </a:extLst>
              </p14:cNvPr>
              <p14:cNvContentPartPr/>
              <p14:nvPr/>
            </p14:nvContentPartPr>
            <p14:xfrm>
              <a:off x="2400860" y="3725466"/>
              <a:ext cx="877680" cy="426600"/>
            </p14:xfrm>
          </p:contentPart>
        </mc:Choice>
        <mc:Fallback xmlns="">
          <p:pic>
            <p:nvPicPr>
              <p:cNvPr id="8" name="Ink 9">
                <a:extLst>
                  <a:ext uri="{FF2B5EF4-FFF2-40B4-BE49-F238E27FC236}">
                    <a16:creationId xmlns:a16="http://schemas.microsoft.com/office/drawing/2014/main" id="{72B108C3-D149-944C-9DBC-38FAA164BD6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69900" y="3694506"/>
                <a:ext cx="938880" cy="48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10">
                <a:extLst>
                  <a:ext uri="{FF2B5EF4-FFF2-40B4-BE49-F238E27FC236}">
                    <a16:creationId xmlns:a16="http://schemas.microsoft.com/office/drawing/2014/main" id="{85D484A5-BF2B-124A-8490-019BC810CBA7}"/>
                  </a:ext>
                </a:extLst>
              </p14:cNvPr>
              <p14:cNvContentPartPr/>
              <p14:nvPr/>
            </p14:nvContentPartPr>
            <p14:xfrm>
              <a:off x="2325620" y="2714586"/>
              <a:ext cx="852480" cy="468360"/>
            </p14:xfrm>
          </p:contentPart>
        </mc:Choice>
        <mc:Fallback xmlns="">
          <p:pic>
            <p:nvPicPr>
              <p:cNvPr id="9" name="Ink 10">
                <a:extLst>
                  <a:ext uri="{FF2B5EF4-FFF2-40B4-BE49-F238E27FC236}">
                    <a16:creationId xmlns:a16="http://schemas.microsoft.com/office/drawing/2014/main" id="{85D484A5-BF2B-124A-8490-019BC810CBA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94673" y="2683602"/>
                <a:ext cx="913654" cy="529607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6536" y="415399"/>
            <a:ext cx="5129407" cy="614849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10">
                <a:extLst>
                  <a:ext uri="{FF2B5EF4-FFF2-40B4-BE49-F238E27FC236}">
                    <a16:creationId xmlns:a16="http://schemas.microsoft.com/office/drawing/2014/main" id="{85D484A5-BF2B-124A-8490-019BC810CBA7}"/>
                  </a:ext>
                </a:extLst>
              </p14:cNvPr>
              <p14:cNvContentPartPr/>
              <p14:nvPr/>
            </p14:nvContentPartPr>
            <p14:xfrm>
              <a:off x="8971127" y="646301"/>
              <a:ext cx="852480" cy="468360"/>
            </p14:xfrm>
          </p:contentPart>
        </mc:Choice>
        <mc:Fallback xmlns="">
          <p:pic>
            <p:nvPicPr>
              <p:cNvPr id="7" name="Ink 10">
                <a:extLst>
                  <a:ext uri="{FF2B5EF4-FFF2-40B4-BE49-F238E27FC236}">
                    <a16:creationId xmlns:a16="http://schemas.microsoft.com/office/drawing/2014/main" id="{85D484A5-BF2B-124A-8490-019BC810CBA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940180" y="615317"/>
                <a:ext cx="913654" cy="5296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10">
                <a:extLst>
                  <a:ext uri="{FF2B5EF4-FFF2-40B4-BE49-F238E27FC236}">
                    <a16:creationId xmlns:a16="http://schemas.microsoft.com/office/drawing/2014/main" id="{85D484A5-BF2B-124A-8490-019BC810CBA7}"/>
                  </a:ext>
                </a:extLst>
              </p14:cNvPr>
              <p14:cNvContentPartPr/>
              <p14:nvPr/>
            </p14:nvContentPartPr>
            <p14:xfrm>
              <a:off x="8995480" y="4751770"/>
              <a:ext cx="852480" cy="468360"/>
            </p14:xfrm>
          </p:contentPart>
        </mc:Choice>
        <mc:Fallback xmlns="">
          <p:pic>
            <p:nvPicPr>
              <p:cNvPr id="10" name="Ink 10">
                <a:extLst>
                  <a:ext uri="{FF2B5EF4-FFF2-40B4-BE49-F238E27FC236}">
                    <a16:creationId xmlns:a16="http://schemas.microsoft.com/office/drawing/2014/main" id="{85D484A5-BF2B-124A-8490-019BC810CBA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964520" y="4720834"/>
                <a:ext cx="913680" cy="5295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5D484A5-BF2B-124A-8490-019BC810CBA7}"/>
                  </a:ext>
                </a:extLst>
              </p14:cNvPr>
              <p14:cNvContentPartPr/>
              <p14:nvPr/>
            </p14:nvContentPartPr>
            <p14:xfrm>
              <a:off x="8995480" y="5746124"/>
              <a:ext cx="852480" cy="468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5D484A5-BF2B-124A-8490-019BC810CBA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964520" y="5715188"/>
                <a:ext cx="913680" cy="5295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3">
                <a:extLst>
                  <a:ext uri="{FF2B5EF4-FFF2-40B4-BE49-F238E27FC236}">
                    <a16:creationId xmlns:a16="http://schemas.microsoft.com/office/drawing/2014/main" id="{E7D60645-3AB5-1C4A-B484-D4A50B75133F}"/>
                  </a:ext>
                </a:extLst>
              </p14:cNvPr>
              <p14:cNvContentPartPr/>
              <p14:nvPr/>
            </p14:nvContentPartPr>
            <p14:xfrm>
              <a:off x="2178740" y="1603266"/>
              <a:ext cx="1008000" cy="526680"/>
            </p14:xfrm>
          </p:contentPart>
        </mc:Choice>
        <mc:Fallback xmlns="">
          <p:pic>
            <p:nvPicPr>
              <p:cNvPr id="13" name="Ink 13">
                <a:extLst>
                  <a:ext uri="{FF2B5EF4-FFF2-40B4-BE49-F238E27FC236}">
                    <a16:creationId xmlns:a16="http://schemas.microsoft.com/office/drawing/2014/main" id="{E7D60645-3AB5-1C4A-B484-D4A50B75133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47769" y="1572306"/>
                <a:ext cx="1069222" cy="58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8">
                <a:extLst>
                  <a:ext uri="{FF2B5EF4-FFF2-40B4-BE49-F238E27FC236}">
                    <a16:creationId xmlns:a16="http://schemas.microsoft.com/office/drawing/2014/main" id="{AEC324DF-14E5-D248-ABAE-6194DC2CBCC9}"/>
                  </a:ext>
                </a:extLst>
              </p14:cNvPr>
              <p14:cNvContentPartPr/>
              <p14:nvPr/>
            </p14:nvContentPartPr>
            <p14:xfrm>
              <a:off x="2292140" y="4644546"/>
              <a:ext cx="526680" cy="560160"/>
            </p14:xfrm>
          </p:contentPart>
        </mc:Choice>
        <mc:Fallback xmlns="">
          <p:pic>
            <p:nvPicPr>
              <p:cNvPr id="18" name="Ink 18">
                <a:extLst>
                  <a:ext uri="{FF2B5EF4-FFF2-40B4-BE49-F238E27FC236}">
                    <a16:creationId xmlns:a16="http://schemas.microsoft.com/office/drawing/2014/main" id="{AEC324DF-14E5-D248-ABAE-6194DC2CBCC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261180" y="4613586"/>
                <a:ext cx="587880" cy="62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F57D60A-2D14-2A4B-8F62-020E84CD8F2F}"/>
                  </a:ext>
                </a:extLst>
              </p14:cNvPr>
              <p14:cNvContentPartPr/>
              <p14:nvPr/>
            </p14:nvContentPartPr>
            <p14:xfrm>
              <a:off x="2885420" y="4719786"/>
              <a:ext cx="459720" cy="4766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F57D60A-2D14-2A4B-8F62-020E84CD8F2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854484" y="4688826"/>
                <a:ext cx="520872" cy="53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9" name="Ink 30">
                <a:extLst>
                  <a:ext uri="{FF2B5EF4-FFF2-40B4-BE49-F238E27FC236}">
                    <a16:creationId xmlns:a16="http://schemas.microsoft.com/office/drawing/2014/main" id="{A8213070-C24A-9A4F-B8FF-77B2866E4207}"/>
                  </a:ext>
                </a:extLst>
              </p14:cNvPr>
              <p14:cNvContentPartPr/>
              <p14:nvPr/>
            </p14:nvContentPartPr>
            <p14:xfrm>
              <a:off x="8266340" y="3734106"/>
              <a:ext cx="986040" cy="493200"/>
            </p14:xfrm>
          </p:contentPart>
        </mc:Choice>
        <mc:Fallback xmlns="">
          <p:pic>
            <p:nvPicPr>
              <p:cNvPr id="29" name="Ink 30">
                <a:extLst>
                  <a:ext uri="{FF2B5EF4-FFF2-40B4-BE49-F238E27FC236}">
                    <a16:creationId xmlns:a16="http://schemas.microsoft.com/office/drawing/2014/main" id="{A8213070-C24A-9A4F-B8FF-77B2866E420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235391" y="3703146"/>
                <a:ext cx="1047218" cy="55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0" name="Ink 31">
                <a:extLst>
                  <a:ext uri="{FF2B5EF4-FFF2-40B4-BE49-F238E27FC236}">
                    <a16:creationId xmlns:a16="http://schemas.microsoft.com/office/drawing/2014/main" id="{89E7EFD4-CDA0-0141-B646-C88919387EF3}"/>
                  </a:ext>
                </a:extLst>
              </p14:cNvPr>
              <p14:cNvContentPartPr/>
              <p14:nvPr/>
            </p14:nvContentPartPr>
            <p14:xfrm>
              <a:off x="8257700" y="2698026"/>
              <a:ext cx="969840" cy="483840"/>
            </p14:xfrm>
          </p:contentPart>
        </mc:Choice>
        <mc:Fallback xmlns="">
          <p:pic>
            <p:nvPicPr>
              <p:cNvPr id="30" name="Ink 31">
                <a:extLst>
                  <a:ext uri="{FF2B5EF4-FFF2-40B4-BE49-F238E27FC236}">
                    <a16:creationId xmlns:a16="http://schemas.microsoft.com/office/drawing/2014/main" id="{89E7EFD4-CDA0-0141-B646-C88919387EF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226729" y="2667089"/>
                <a:ext cx="1031063" cy="5449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7" name="Ink 37">
                <a:extLst>
                  <a:ext uri="{FF2B5EF4-FFF2-40B4-BE49-F238E27FC236}">
                    <a16:creationId xmlns:a16="http://schemas.microsoft.com/office/drawing/2014/main" id="{C994D310-B83B-A345-A52E-1C6A87E547ED}"/>
                  </a:ext>
                </a:extLst>
              </p14:cNvPr>
              <p14:cNvContentPartPr/>
              <p14:nvPr/>
            </p14:nvContentPartPr>
            <p14:xfrm>
              <a:off x="8316380" y="1628466"/>
              <a:ext cx="952920" cy="534960"/>
            </p14:xfrm>
          </p:contentPart>
        </mc:Choice>
        <mc:Fallback xmlns="">
          <p:pic>
            <p:nvPicPr>
              <p:cNvPr id="37" name="Ink 37">
                <a:extLst>
                  <a:ext uri="{FF2B5EF4-FFF2-40B4-BE49-F238E27FC236}">
                    <a16:creationId xmlns:a16="http://schemas.microsoft.com/office/drawing/2014/main" id="{C994D310-B83B-A345-A52E-1C6A87E547E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285420" y="1597527"/>
                <a:ext cx="1014120" cy="59611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894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96" y="274797"/>
            <a:ext cx="11812555" cy="625243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6">
                <a:extLst>
                  <a:ext uri="{FF2B5EF4-FFF2-40B4-BE49-F238E27FC236}">
                    <a16:creationId xmlns:a16="http://schemas.microsoft.com/office/drawing/2014/main" id="{0203FDE3-E8FE-A844-8A01-1A5CCBADCB60}"/>
                  </a:ext>
                </a:extLst>
              </p14:cNvPr>
              <p14:cNvContentPartPr/>
              <p14:nvPr/>
            </p14:nvContentPartPr>
            <p14:xfrm>
              <a:off x="5676140" y="534066"/>
              <a:ext cx="718920" cy="737280"/>
            </p14:xfrm>
          </p:contentPart>
        </mc:Choice>
        <mc:Fallback xmlns="">
          <p:pic>
            <p:nvPicPr>
              <p:cNvPr id="6" name="Ink 6">
                <a:extLst>
                  <a:ext uri="{FF2B5EF4-FFF2-40B4-BE49-F238E27FC236}">
                    <a16:creationId xmlns:a16="http://schemas.microsoft.com/office/drawing/2014/main" id="{0203FDE3-E8FE-A844-8A01-1A5CCBADCB6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52660" y="410646"/>
                <a:ext cx="965520" cy="9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D3C8514-63D7-C845-80CA-19616B90A23D}"/>
                  </a:ext>
                </a:extLst>
              </p14:cNvPr>
              <p14:cNvContentPartPr/>
              <p14:nvPr/>
            </p14:nvContentPartPr>
            <p14:xfrm>
              <a:off x="1147340" y="2631066"/>
              <a:ext cx="798840" cy="785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D3C8514-63D7-C845-80CA-19616B90A23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9340" y="2523066"/>
                <a:ext cx="1014480" cy="10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3">
                <a:extLst>
                  <a:ext uri="{FF2B5EF4-FFF2-40B4-BE49-F238E27FC236}">
                    <a16:creationId xmlns:a16="http://schemas.microsoft.com/office/drawing/2014/main" id="{65A00595-A112-1541-8F63-4693225B1811}"/>
                  </a:ext>
                </a:extLst>
              </p14:cNvPr>
              <p14:cNvContentPartPr/>
              <p14:nvPr/>
            </p14:nvContentPartPr>
            <p14:xfrm>
              <a:off x="7606100" y="2639346"/>
              <a:ext cx="777240" cy="760680"/>
            </p14:xfrm>
          </p:contentPart>
        </mc:Choice>
        <mc:Fallback xmlns="">
          <p:pic>
            <p:nvPicPr>
              <p:cNvPr id="13" name="Ink 13">
                <a:extLst>
                  <a:ext uri="{FF2B5EF4-FFF2-40B4-BE49-F238E27FC236}">
                    <a16:creationId xmlns:a16="http://schemas.microsoft.com/office/drawing/2014/main" id="{65A00595-A112-1541-8F63-4693225B181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98100" y="2531346"/>
                <a:ext cx="992880" cy="9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8ABD897-37ED-764D-ADB4-D178B350164D}"/>
                  </a:ext>
                </a:extLst>
              </p14:cNvPr>
              <p14:cNvContentPartPr/>
              <p14:nvPr/>
            </p14:nvContentPartPr>
            <p14:xfrm>
              <a:off x="6937580" y="4778466"/>
              <a:ext cx="718920" cy="7570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8ABD897-37ED-764D-ADB4-D178B350164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814100" y="4654986"/>
                <a:ext cx="965520" cy="10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9F844C7-6EF1-F14A-AAD9-D04583EF524A}"/>
                  </a:ext>
                </a:extLst>
              </p14:cNvPr>
              <p14:cNvContentPartPr/>
              <p14:nvPr/>
            </p14:nvContentPartPr>
            <p14:xfrm>
              <a:off x="3161180" y="534066"/>
              <a:ext cx="744120" cy="7606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9F844C7-6EF1-F14A-AAD9-D04583EF524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99620" y="472506"/>
                <a:ext cx="867240" cy="88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61BFCD8-FD44-F240-9657-6CC6D586769E}"/>
                  </a:ext>
                </a:extLst>
              </p14:cNvPr>
              <p14:cNvContentPartPr/>
              <p14:nvPr/>
            </p14:nvContentPartPr>
            <p14:xfrm>
              <a:off x="3219500" y="558906"/>
              <a:ext cx="685440" cy="7225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61BFCD8-FD44-F240-9657-6CC6D586769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157940" y="497346"/>
                <a:ext cx="808560" cy="84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CFDB6C9-8518-F643-9A62-8EABB2D28DA1}"/>
                  </a:ext>
                </a:extLst>
              </p14:cNvPr>
              <p14:cNvContentPartPr/>
              <p14:nvPr/>
            </p14:nvContentPartPr>
            <p14:xfrm>
              <a:off x="6336020" y="2631066"/>
              <a:ext cx="768960" cy="7524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CFDB6C9-8518-F643-9A62-8EABB2D28DA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274460" y="2569506"/>
                <a:ext cx="892080" cy="87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F0B8F93-548E-EF4D-B572-FFB574450888}"/>
                  </a:ext>
                </a:extLst>
              </p14:cNvPr>
              <p14:cNvContentPartPr/>
              <p14:nvPr/>
            </p14:nvContentPartPr>
            <p14:xfrm>
              <a:off x="6377780" y="2656266"/>
              <a:ext cx="710640" cy="7819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F0B8F93-548E-EF4D-B572-FFB57445088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316220" y="2594706"/>
                <a:ext cx="833760" cy="90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7DCB8ED-914C-864B-8CE1-19FAA1B01082}"/>
                  </a:ext>
                </a:extLst>
              </p14:cNvPr>
              <p14:cNvContentPartPr/>
              <p14:nvPr/>
            </p14:nvContentPartPr>
            <p14:xfrm>
              <a:off x="5700980" y="4753266"/>
              <a:ext cx="777240" cy="7941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7DCB8ED-914C-864B-8CE1-19FAA1B0108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639420" y="4691678"/>
                <a:ext cx="900360" cy="9173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2139720-34F3-B64C-9D08-D54CA87AB70F}"/>
                  </a:ext>
                </a:extLst>
              </p14:cNvPr>
              <p14:cNvContentPartPr/>
              <p14:nvPr/>
            </p14:nvContentPartPr>
            <p14:xfrm>
              <a:off x="5759660" y="4812666"/>
              <a:ext cx="677160" cy="738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2139720-34F3-B64C-9D08-D54CA87AB70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698100" y="4751106"/>
                <a:ext cx="800280" cy="86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DE08342-51B4-C44B-8653-952DEF034C2F}"/>
                  </a:ext>
                </a:extLst>
              </p14:cNvPr>
              <p14:cNvContentPartPr/>
              <p14:nvPr/>
            </p14:nvContentPartPr>
            <p14:xfrm>
              <a:off x="5776220" y="4803306"/>
              <a:ext cx="451440" cy="2167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DE08342-51B4-C44B-8653-952DEF034C2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714660" y="4741746"/>
                <a:ext cx="57456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6" name="Ink 27">
                <a:extLst>
                  <a:ext uri="{FF2B5EF4-FFF2-40B4-BE49-F238E27FC236}">
                    <a16:creationId xmlns:a16="http://schemas.microsoft.com/office/drawing/2014/main" id="{2561C60E-F4F8-F146-A61A-51182447A821}"/>
                  </a:ext>
                </a:extLst>
              </p14:cNvPr>
              <p14:cNvContentPartPr/>
              <p14:nvPr/>
            </p14:nvContentPartPr>
            <p14:xfrm>
              <a:off x="11090180" y="1202226"/>
              <a:ext cx="276120" cy="376200"/>
            </p14:xfrm>
          </p:contentPart>
        </mc:Choice>
        <mc:Fallback xmlns="">
          <p:pic>
            <p:nvPicPr>
              <p:cNvPr id="26" name="Ink 27">
                <a:extLst>
                  <a:ext uri="{FF2B5EF4-FFF2-40B4-BE49-F238E27FC236}">
                    <a16:creationId xmlns:a16="http://schemas.microsoft.com/office/drawing/2014/main" id="{2561C60E-F4F8-F146-A61A-51182447A82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1059220" y="1171266"/>
                <a:ext cx="337320" cy="43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" name="Ink 28">
                <a:extLst>
                  <a:ext uri="{FF2B5EF4-FFF2-40B4-BE49-F238E27FC236}">
                    <a16:creationId xmlns:a16="http://schemas.microsoft.com/office/drawing/2014/main" id="{FB5F21D7-42B1-E14B-87D4-0E294FCFB4C1}"/>
                  </a:ext>
                </a:extLst>
              </p14:cNvPr>
              <p14:cNvContentPartPr/>
              <p14:nvPr/>
            </p14:nvContentPartPr>
            <p14:xfrm>
              <a:off x="10438580" y="542346"/>
              <a:ext cx="994680" cy="434880"/>
            </p14:xfrm>
          </p:contentPart>
        </mc:Choice>
        <mc:Fallback xmlns="">
          <p:pic>
            <p:nvPicPr>
              <p:cNvPr id="27" name="Ink 28">
                <a:extLst>
                  <a:ext uri="{FF2B5EF4-FFF2-40B4-BE49-F238E27FC236}">
                    <a16:creationId xmlns:a16="http://schemas.microsoft.com/office/drawing/2014/main" id="{FB5F21D7-42B1-E14B-87D4-0E294FCFB4C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0407620" y="511386"/>
                <a:ext cx="1055880" cy="49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9302BF37-D3A6-E343-BF89-3F8F83B3525B}"/>
                  </a:ext>
                </a:extLst>
              </p14:cNvPr>
              <p14:cNvContentPartPr/>
              <p14:nvPr/>
            </p14:nvContentPartPr>
            <p14:xfrm>
              <a:off x="11382860" y="1295106"/>
              <a:ext cx="284400" cy="2584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9302BF37-D3A6-E343-BF89-3F8F83B3525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1351900" y="1264146"/>
                <a:ext cx="34560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1" name="Ink 42">
                <a:extLst>
                  <a:ext uri="{FF2B5EF4-FFF2-40B4-BE49-F238E27FC236}">
                    <a16:creationId xmlns:a16="http://schemas.microsoft.com/office/drawing/2014/main" id="{E1D60367-B0EF-7446-B91D-DE8BAEE04CAA}"/>
                  </a:ext>
                </a:extLst>
              </p14:cNvPr>
              <p14:cNvContentPartPr/>
              <p14:nvPr/>
            </p14:nvContentPartPr>
            <p14:xfrm>
              <a:off x="3278180" y="717666"/>
              <a:ext cx="526680" cy="300960"/>
            </p14:xfrm>
          </p:contentPart>
        </mc:Choice>
        <mc:Fallback xmlns="">
          <p:pic>
            <p:nvPicPr>
              <p:cNvPr id="41" name="Ink 42">
                <a:extLst>
                  <a:ext uri="{FF2B5EF4-FFF2-40B4-BE49-F238E27FC236}">
                    <a16:creationId xmlns:a16="http://schemas.microsoft.com/office/drawing/2014/main" id="{E1D60367-B0EF-7446-B91D-DE8BAEE04CA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247220" y="686706"/>
                <a:ext cx="58788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2" name="Ink 43">
                <a:extLst>
                  <a:ext uri="{FF2B5EF4-FFF2-40B4-BE49-F238E27FC236}">
                    <a16:creationId xmlns:a16="http://schemas.microsoft.com/office/drawing/2014/main" id="{DF782909-4974-0B43-AF8C-CB3C5ED029E3}"/>
                  </a:ext>
                </a:extLst>
              </p14:cNvPr>
              <p14:cNvContentPartPr/>
              <p14:nvPr/>
            </p14:nvContentPartPr>
            <p14:xfrm>
              <a:off x="1791020" y="684186"/>
              <a:ext cx="635040" cy="443160"/>
            </p14:xfrm>
          </p:contentPart>
        </mc:Choice>
        <mc:Fallback xmlns="">
          <p:pic>
            <p:nvPicPr>
              <p:cNvPr id="42" name="Ink 43">
                <a:extLst>
                  <a:ext uri="{FF2B5EF4-FFF2-40B4-BE49-F238E27FC236}">
                    <a16:creationId xmlns:a16="http://schemas.microsoft.com/office/drawing/2014/main" id="{DF782909-4974-0B43-AF8C-CB3C5ED029E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760078" y="653226"/>
                <a:ext cx="696205" cy="50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8" name="Ink 48">
                <a:extLst>
                  <a:ext uri="{FF2B5EF4-FFF2-40B4-BE49-F238E27FC236}">
                    <a16:creationId xmlns:a16="http://schemas.microsoft.com/office/drawing/2014/main" id="{92B86881-579C-BA4E-A3FC-8D7C3B901175}"/>
                  </a:ext>
                </a:extLst>
              </p14:cNvPr>
              <p14:cNvContentPartPr/>
              <p14:nvPr/>
            </p14:nvContentPartPr>
            <p14:xfrm>
              <a:off x="5742740" y="759426"/>
              <a:ext cx="601920" cy="316800"/>
            </p14:xfrm>
          </p:contentPart>
        </mc:Choice>
        <mc:Fallback xmlns="">
          <p:pic>
            <p:nvPicPr>
              <p:cNvPr id="48" name="Ink 48">
                <a:extLst>
                  <a:ext uri="{FF2B5EF4-FFF2-40B4-BE49-F238E27FC236}">
                    <a16:creationId xmlns:a16="http://schemas.microsoft.com/office/drawing/2014/main" id="{92B86881-579C-BA4E-A3FC-8D7C3B901175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711780" y="728466"/>
                <a:ext cx="663120" cy="3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3" name="Ink 53">
                <a:extLst>
                  <a:ext uri="{FF2B5EF4-FFF2-40B4-BE49-F238E27FC236}">
                    <a16:creationId xmlns:a16="http://schemas.microsoft.com/office/drawing/2014/main" id="{52F4ACC7-B2BC-B840-ABFA-2D580815BCC6}"/>
                  </a:ext>
                </a:extLst>
              </p14:cNvPr>
              <p14:cNvContentPartPr/>
              <p14:nvPr/>
            </p14:nvContentPartPr>
            <p14:xfrm>
              <a:off x="7096340" y="692466"/>
              <a:ext cx="635760" cy="334440"/>
            </p14:xfrm>
          </p:contentPart>
        </mc:Choice>
        <mc:Fallback xmlns="">
          <p:pic>
            <p:nvPicPr>
              <p:cNvPr id="53" name="Ink 53">
                <a:extLst>
                  <a:ext uri="{FF2B5EF4-FFF2-40B4-BE49-F238E27FC236}">
                    <a16:creationId xmlns:a16="http://schemas.microsoft.com/office/drawing/2014/main" id="{52F4ACC7-B2BC-B840-ABFA-2D580815BCC6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065362" y="661506"/>
                <a:ext cx="696995" cy="39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7" name="Ink 57">
                <a:extLst>
                  <a:ext uri="{FF2B5EF4-FFF2-40B4-BE49-F238E27FC236}">
                    <a16:creationId xmlns:a16="http://schemas.microsoft.com/office/drawing/2014/main" id="{B8E0598B-72F1-E24A-9AB5-A19330A04EF0}"/>
                  </a:ext>
                </a:extLst>
              </p14:cNvPr>
              <p14:cNvContentPartPr/>
              <p14:nvPr/>
            </p14:nvContentPartPr>
            <p14:xfrm>
              <a:off x="1256060" y="2900346"/>
              <a:ext cx="601920" cy="357840"/>
            </p14:xfrm>
          </p:contentPart>
        </mc:Choice>
        <mc:Fallback xmlns="">
          <p:pic>
            <p:nvPicPr>
              <p:cNvPr id="57" name="Ink 57">
                <a:extLst>
                  <a:ext uri="{FF2B5EF4-FFF2-40B4-BE49-F238E27FC236}">
                    <a16:creationId xmlns:a16="http://schemas.microsoft.com/office/drawing/2014/main" id="{B8E0598B-72F1-E24A-9AB5-A19330A04EF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225100" y="2869386"/>
                <a:ext cx="663120" cy="41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61" name="Ink 61">
                <a:extLst>
                  <a:ext uri="{FF2B5EF4-FFF2-40B4-BE49-F238E27FC236}">
                    <a16:creationId xmlns:a16="http://schemas.microsoft.com/office/drawing/2014/main" id="{8CDF59D2-E590-4441-AF9F-8178768F8614}"/>
                  </a:ext>
                </a:extLst>
              </p14:cNvPr>
              <p14:cNvContentPartPr/>
              <p14:nvPr/>
            </p14:nvContentPartPr>
            <p14:xfrm>
              <a:off x="2542700" y="2831586"/>
              <a:ext cx="317880" cy="393120"/>
            </p14:xfrm>
          </p:contentPart>
        </mc:Choice>
        <mc:Fallback xmlns="">
          <p:pic>
            <p:nvPicPr>
              <p:cNvPr id="61" name="Ink 61">
                <a:extLst>
                  <a:ext uri="{FF2B5EF4-FFF2-40B4-BE49-F238E27FC236}">
                    <a16:creationId xmlns:a16="http://schemas.microsoft.com/office/drawing/2014/main" id="{8CDF59D2-E590-4441-AF9F-8178768F8614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511740" y="2800626"/>
                <a:ext cx="379080" cy="4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66" name="Ink 66">
                <a:extLst>
                  <a:ext uri="{FF2B5EF4-FFF2-40B4-BE49-F238E27FC236}">
                    <a16:creationId xmlns:a16="http://schemas.microsoft.com/office/drawing/2014/main" id="{0E71C1C2-3D15-5740-B3DF-8C46509D9FD0}"/>
                  </a:ext>
                </a:extLst>
              </p14:cNvPr>
              <p14:cNvContentPartPr/>
              <p14:nvPr/>
            </p14:nvContentPartPr>
            <p14:xfrm>
              <a:off x="2576180" y="2890986"/>
              <a:ext cx="610200" cy="266760"/>
            </p14:xfrm>
          </p:contentPart>
        </mc:Choice>
        <mc:Fallback xmlns="">
          <p:pic>
            <p:nvPicPr>
              <p:cNvPr id="66" name="Ink 66">
                <a:extLst>
                  <a:ext uri="{FF2B5EF4-FFF2-40B4-BE49-F238E27FC236}">
                    <a16:creationId xmlns:a16="http://schemas.microsoft.com/office/drawing/2014/main" id="{0E71C1C2-3D15-5740-B3DF-8C46509D9FD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545220" y="2860026"/>
                <a:ext cx="671400" cy="3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69" name="Ink 69">
                <a:extLst>
                  <a:ext uri="{FF2B5EF4-FFF2-40B4-BE49-F238E27FC236}">
                    <a16:creationId xmlns:a16="http://schemas.microsoft.com/office/drawing/2014/main" id="{8013C1F1-02D1-5449-BA48-A0ABE94DAF0E}"/>
                  </a:ext>
                </a:extLst>
              </p14:cNvPr>
              <p14:cNvContentPartPr/>
              <p14:nvPr/>
            </p14:nvContentPartPr>
            <p14:xfrm>
              <a:off x="3720980" y="2848146"/>
              <a:ext cx="267480" cy="368280"/>
            </p14:xfrm>
          </p:contentPart>
        </mc:Choice>
        <mc:Fallback xmlns="">
          <p:pic>
            <p:nvPicPr>
              <p:cNvPr id="69" name="Ink 69">
                <a:extLst>
                  <a:ext uri="{FF2B5EF4-FFF2-40B4-BE49-F238E27FC236}">
                    <a16:creationId xmlns:a16="http://schemas.microsoft.com/office/drawing/2014/main" id="{8013C1F1-02D1-5449-BA48-A0ABE94DAF0E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690062" y="2817156"/>
                <a:ext cx="328598" cy="4295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73" name="Ink 73">
                <a:extLst>
                  <a:ext uri="{FF2B5EF4-FFF2-40B4-BE49-F238E27FC236}">
                    <a16:creationId xmlns:a16="http://schemas.microsoft.com/office/drawing/2014/main" id="{7C9FFBA5-9738-8D4C-9DEF-2C7AB10364F1}"/>
                  </a:ext>
                </a:extLst>
              </p14:cNvPr>
              <p14:cNvContentPartPr/>
              <p14:nvPr/>
            </p14:nvContentPartPr>
            <p14:xfrm>
              <a:off x="3745820" y="2890986"/>
              <a:ext cx="551880" cy="258480"/>
            </p14:xfrm>
          </p:contentPart>
        </mc:Choice>
        <mc:Fallback xmlns="">
          <p:pic>
            <p:nvPicPr>
              <p:cNvPr id="73" name="Ink 73">
                <a:extLst>
                  <a:ext uri="{FF2B5EF4-FFF2-40B4-BE49-F238E27FC236}">
                    <a16:creationId xmlns:a16="http://schemas.microsoft.com/office/drawing/2014/main" id="{7C9FFBA5-9738-8D4C-9DEF-2C7AB10364F1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714860" y="2859983"/>
                <a:ext cx="613080" cy="3197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77" name="Ink 77">
                <a:extLst>
                  <a:ext uri="{FF2B5EF4-FFF2-40B4-BE49-F238E27FC236}">
                    <a16:creationId xmlns:a16="http://schemas.microsoft.com/office/drawing/2014/main" id="{F7E142D5-F41C-8847-B366-5C3A9B0FC2A2}"/>
                  </a:ext>
                </a:extLst>
              </p14:cNvPr>
              <p14:cNvContentPartPr/>
              <p14:nvPr/>
            </p14:nvContentPartPr>
            <p14:xfrm>
              <a:off x="5216420" y="2831586"/>
              <a:ext cx="267840" cy="351360"/>
            </p14:xfrm>
          </p:contentPart>
        </mc:Choice>
        <mc:Fallback xmlns="">
          <p:pic>
            <p:nvPicPr>
              <p:cNvPr id="77" name="Ink 77">
                <a:extLst>
                  <a:ext uri="{FF2B5EF4-FFF2-40B4-BE49-F238E27FC236}">
                    <a16:creationId xmlns:a16="http://schemas.microsoft.com/office/drawing/2014/main" id="{F7E142D5-F41C-8847-B366-5C3A9B0FC2A2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185418" y="2800626"/>
                <a:ext cx="329122" cy="41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BB8DBF31-8207-CE4F-8B9F-FEA542A014D6}"/>
                  </a:ext>
                </a:extLst>
              </p14:cNvPr>
              <p14:cNvContentPartPr/>
              <p14:nvPr/>
            </p14:nvContentPartPr>
            <p14:xfrm>
              <a:off x="5509100" y="2956866"/>
              <a:ext cx="276120" cy="2091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BB8DBF31-8207-CE4F-8B9F-FEA542A014D6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478140" y="2925906"/>
                <a:ext cx="33732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83" name="Ink 83">
                <a:extLst>
                  <a:ext uri="{FF2B5EF4-FFF2-40B4-BE49-F238E27FC236}">
                    <a16:creationId xmlns:a16="http://schemas.microsoft.com/office/drawing/2014/main" id="{C18C944C-4E4B-F545-A93B-15A9B5125A75}"/>
                  </a:ext>
                </a:extLst>
              </p14:cNvPr>
              <p14:cNvContentPartPr/>
              <p14:nvPr/>
            </p14:nvContentPartPr>
            <p14:xfrm>
              <a:off x="6444740" y="2881626"/>
              <a:ext cx="510120" cy="267840"/>
            </p14:xfrm>
          </p:contentPart>
        </mc:Choice>
        <mc:Fallback xmlns="">
          <p:pic>
            <p:nvPicPr>
              <p:cNvPr id="83" name="Ink 83">
                <a:extLst>
                  <a:ext uri="{FF2B5EF4-FFF2-40B4-BE49-F238E27FC236}">
                    <a16:creationId xmlns:a16="http://schemas.microsoft.com/office/drawing/2014/main" id="{C18C944C-4E4B-F545-A93B-15A9B5125A75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413780" y="2850624"/>
                <a:ext cx="571320" cy="3291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86" name="Ink 86">
                <a:extLst>
                  <a:ext uri="{FF2B5EF4-FFF2-40B4-BE49-F238E27FC236}">
                    <a16:creationId xmlns:a16="http://schemas.microsoft.com/office/drawing/2014/main" id="{14297DBA-47AE-DB48-800B-4306F5CE6894}"/>
                  </a:ext>
                </a:extLst>
              </p14:cNvPr>
              <p14:cNvContentPartPr/>
              <p14:nvPr/>
            </p14:nvContentPartPr>
            <p14:xfrm>
              <a:off x="7689620" y="2865066"/>
              <a:ext cx="568440" cy="276120"/>
            </p14:xfrm>
          </p:contentPart>
        </mc:Choice>
        <mc:Fallback xmlns="">
          <p:pic>
            <p:nvPicPr>
              <p:cNvPr id="86" name="Ink 86">
                <a:extLst>
                  <a:ext uri="{FF2B5EF4-FFF2-40B4-BE49-F238E27FC236}">
                    <a16:creationId xmlns:a16="http://schemas.microsoft.com/office/drawing/2014/main" id="{14297DBA-47AE-DB48-800B-4306F5CE6894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658660" y="2834106"/>
                <a:ext cx="629640" cy="33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066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8573" y="492311"/>
            <a:ext cx="5938816" cy="60951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7">
                <a:extLst>
                  <a:ext uri="{FF2B5EF4-FFF2-40B4-BE49-F238E27FC236}">
                    <a16:creationId xmlns:a16="http://schemas.microsoft.com/office/drawing/2014/main" id="{691F1527-6312-0B40-B0F1-E47192E33683}"/>
                  </a:ext>
                </a:extLst>
              </p14:cNvPr>
              <p14:cNvContentPartPr/>
              <p14:nvPr/>
            </p14:nvContentPartPr>
            <p14:xfrm>
              <a:off x="7300297" y="968456"/>
              <a:ext cx="754920" cy="530280"/>
            </p14:xfrm>
          </p:contentPart>
        </mc:Choice>
        <mc:Fallback xmlns="">
          <p:pic>
            <p:nvPicPr>
              <p:cNvPr id="15" name="Ink 17">
                <a:extLst>
                  <a:ext uri="{FF2B5EF4-FFF2-40B4-BE49-F238E27FC236}">
                    <a16:creationId xmlns:a16="http://schemas.microsoft.com/office/drawing/2014/main" id="{691F1527-6312-0B40-B0F1-E47192E3368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69352" y="937496"/>
                <a:ext cx="816091" cy="59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Ink 18">
                <a:extLst>
                  <a:ext uri="{FF2B5EF4-FFF2-40B4-BE49-F238E27FC236}">
                    <a16:creationId xmlns:a16="http://schemas.microsoft.com/office/drawing/2014/main" id="{BC476A19-732D-6F42-BD6A-DB1D03C5F3CB}"/>
                  </a:ext>
                </a:extLst>
              </p14:cNvPr>
              <p14:cNvContentPartPr/>
              <p14:nvPr/>
            </p14:nvContentPartPr>
            <p14:xfrm>
              <a:off x="6497137" y="1113176"/>
              <a:ext cx="418320" cy="329760"/>
            </p14:xfrm>
          </p:contentPart>
        </mc:Choice>
        <mc:Fallback xmlns="">
          <p:pic>
            <p:nvPicPr>
              <p:cNvPr id="16" name="Ink 18">
                <a:extLst>
                  <a:ext uri="{FF2B5EF4-FFF2-40B4-BE49-F238E27FC236}">
                    <a16:creationId xmlns:a16="http://schemas.microsoft.com/office/drawing/2014/main" id="{BC476A19-732D-6F42-BD6A-DB1D03C5F3C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66150" y="1082216"/>
                <a:ext cx="479573" cy="39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" name="Ink 19">
                <a:extLst>
                  <a:ext uri="{FF2B5EF4-FFF2-40B4-BE49-F238E27FC236}">
                    <a16:creationId xmlns:a16="http://schemas.microsoft.com/office/drawing/2014/main" id="{20EB25F3-83B9-FC48-8CD3-F8D70393F246}"/>
                  </a:ext>
                </a:extLst>
              </p14:cNvPr>
              <p14:cNvContentPartPr/>
              <p14:nvPr/>
            </p14:nvContentPartPr>
            <p14:xfrm>
              <a:off x="5276737" y="928496"/>
              <a:ext cx="819720" cy="562320"/>
            </p14:xfrm>
          </p:contentPart>
        </mc:Choice>
        <mc:Fallback xmlns="">
          <p:pic>
            <p:nvPicPr>
              <p:cNvPr id="17" name="Ink 19">
                <a:extLst>
                  <a:ext uri="{FF2B5EF4-FFF2-40B4-BE49-F238E27FC236}">
                    <a16:creationId xmlns:a16="http://schemas.microsoft.com/office/drawing/2014/main" id="{20EB25F3-83B9-FC48-8CD3-F8D70393F24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45763" y="897536"/>
                <a:ext cx="880947" cy="62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9" name="Ink 30">
                <a:extLst>
                  <a:ext uri="{FF2B5EF4-FFF2-40B4-BE49-F238E27FC236}">
                    <a16:creationId xmlns:a16="http://schemas.microsoft.com/office/drawing/2014/main" id="{DCB8BE4E-94B4-BA44-AE8A-04E413D3386D}"/>
                  </a:ext>
                </a:extLst>
              </p14:cNvPr>
              <p14:cNvContentPartPr/>
              <p14:nvPr/>
            </p14:nvContentPartPr>
            <p14:xfrm>
              <a:off x="6561577" y="2365616"/>
              <a:ext cx="401760" cy="281520"/>
            </p14:xfrm>
          </p:contentPart>
        </mc:Choice>
        <mc:Fallback xmlns="">
          <p:pic>
            <p:nvPicPr>
              <p:cNvPr id="29" name="Ink 30">
                <a:extLst>
                  <a:ext uri="{FF2B5EF4-FFF2-40B4-BE49-F238E27FC236}">
                    <a16:creationId xmlns:a16="http://schemas.microsoft.com/office/drawing/2014/main" id="{DCB8BE4E-94B4-BA44-AE8A-04E413D3386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30617" y="2334656"/>
                <a:ext cx="462960" cy="34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0" name="Ink 31">
                <a:extLst>
                  <a:ext uri="{FF2B5EF4-FFF2-40B4-BE49-F238E27FC236}">
                    <a16:creationId xmlns:a16="http://schemas.microsoft.com/office/drawing/2014/main" id="{181E54E7-1CEA-DD41-ACBA-1847FD3944EC}"/>
                  </a:ext>
                </a:extLst>
              </p14:cNvPr>
              <p14:cNvContentPartPr/>
              <p14:nvPr/>
            </p14:nvContentPartPr>
            <p14:xfrm>
              <a:off x="5405257" y="2180936"/>
              <a:ext cx="771120" cy="465840"/>
            </p14:xfrm>
          </p:contentPart>
        </mc:Choice>
        <mc:Fallback xmlns="">
          <p:pic>
            <p:nvPicPr>
              <p:cNvPr id="30" name="Ink 31">
                <a:extLst>
                  <a:ext uri="{FF2B5EF4-FFF2-40B4-BE49-F238E27FC236}">
                    <a16:creationId xmlns:a16="http://schemas.microsoft.com/office/drawing/2014/main" id="{181E54E7-1CEA-DD41-ACBA-1847FD3944E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74297" y="2149976"/>
                <a:ext cx="832320" cy="52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7" name="Ink 37">
                <a:extLst>
                  <a:ext uri="{FF2B5EF4-FFF2-40B4-BE49-F238E27FC236}">
                    <a16:creationId xmlns:a16="http://schemas.microsoft.com/office/drawing/2014/main" id="{9579019E-F7CE-4348-8038-57EE24159BC4}"/>
                  </a:ext>
                </a:extLst>
              </p14:cNvPr>
              <p14:cNvContentPartPr/>
              <p14:nvPr/>
            </p14:nvContentPartPr>
            <p14:xfrm>
              <a:off x="7404697" y="2164736"/>
              <a:ext cx="698760" cy="498240"/>
            </p14:xfrm>
          </p:contentPart>
        </mc:Choice>
        <mc:Fallback xmlns="">
          <p:pic>
            <p:nvPicPr>
              <p:cNvPr id="37" name="Ink 37">
                <a:extLst>
                  <a:ext uri="{FF2B5EF4-FFF2-40B4-BE49-F238E27FC236}">
                    <a16:creationId xmlns:a16="http://schemas.microsoft.com/office/drawing/2014/main" id="{9579019E-F7CE-4348-8038-57EE24159BC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373753" y="2133776"/>
                <a:ext cx="759928" cy="55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1" name="Ink 41">
                <a:extLst>
                  <a:ext uri="{FF2B5EF4-FFF2-40B4-BE49-F238E27FC236}">
                    <a16:creationId xmlns:a16="http://schemas.microsoft.com/office/drawing/2014/main" id="{54416A18-86E7-3F4F-A272-85ED360481F7}"/>
                  </a:ext>
                </a:extLst>
              </p14:cNvPr>
              <p14:cNvContentPartPr/>
              <p14:nvPr/>
            </p14:nvContentPartPr>
            <p14:xfrm>
              <a:off x="5672017" y="3433376"/>
              <a:ext cx="801720" cy="385920"/>
            </p14:xfrm>
          </p:contentPart>
        </mc:Choice>
        <mc:Fallback xmlns="">
          <p:pic>
            <p:nvPicPr>
              <p:cNvPr id="41" name="Ink 41">
                <a:extLst>
                  <a:ext uri="{FF2B5EF4-FFF2-40B4-BE49-F238E27FC236}">
                    <a16:creationId xmlns:a16="http://schemas.microsoft.com/office/drawing/2014/main" id="{54416A18-86E7-3F4F-A272-85ED360481F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641043" y="3402387"/>
                <a:ext cx="862947" cy="4471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5" name="Ink 45">
                <a:extLst>
                  <a:ext uri="{FF2B5EF4-FFF2-40B4-BE49-F238E27FC236}">
                    <a16:creationId xmlns:a16="http://schemas.microsoft.com/office/drawing/2014/main" id="{6C63C08D-B3B5-1148-9148-7E845434FFEC}"/>
                  </a:ext>
                </a:extLst>
              </p14:cNvPr>
              <p14:cNvContentPartPr/>
              <p14:nvPr/>
            </p14:nvContentPartPr>
            <p14:xfrm>
              <a:off x="5638177" y="4581776"/>
              <a:ext cx="891720" cy="401760"/>
            </p14:xfrm>
          </p:contentPart>
        </mc:Choice>
        <mc:Fallback xmlns="">
          <p:pic>
            <p:nvPicPr>
              <p:cNvPr id="45" name="Ink 45">
                <a:extLst>
                  <a:ext uri="{FF2B5EF4-FFF2-40B4-BE49-F238E27FC236}">
                    <a16:creationId xmlns:a16="http://schemas.microsoft.com/office/drawing/2014/main" id="{6C63C08D-B3B5-1148-9148-7E845434FFE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607217" y="4550816"/>
                <a:ext cx="952920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47EF7A67-A47F-574B-88BB-148A9A035024}"/>
                  </a:ext>
                </a:extLst>
              </p14:cNvPr>
              <p14:cNvContentPartPr/>
              <p14:nvPr/>
            </p14:nvContentPartPr>
            <p14:xfrm>
              <a:off x="5621977" y="5931416"/>
              <a:ext cx="385920" cy="3366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47EF7A67-A47F-574B-88BB-148A9A03502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590988" y="5900456"/>
                <a:ext cx="447177" cy="39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848D9192-425A-A24B-B843-A5B29A46E31C}"/>
                  </a:ext>
                </a:extLst>
              </p14:cNvPr>
              <p14:cNvContentPartPr/>
              <p14:nvPr/>
            </p14:nvContentPartPr>
            <p14:xfrm>
              <a:off x="5582017" y="5778056"/>
              <a:ext cx="305640" cy="1047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848D9192-425A-A24B-B843-A5B29A46E31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551057" y="5747096"/>
                <a:ext cx="36684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F5DBF9D-9C66-814C-849E-088A17AD6FDB}"/>
                  </a:ext>
                </a:extLst>
              </p14:cNvPr>
              <p14:cNvContentPartPr/>
              <p14:nvPr/>
            </p14:nvContentPartPr>
            <p14:xfrm>
              <a:off x="5670217" y="5978576"/>
              <a:ext cx="201240" cy="727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F5DBF9D-9C66-814C-849E-088A17AD6FD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639202" y="5947616"/>
                <a:ext cx="26255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2" name="Ink 62">
                <a:extLst>
                  <a:ext uri="{FF2B5EF4-FFF2-40B4-BE49-F238E27FC236}">
                    <a16:creationId xmlns:a16="http://schemas.microsoft.com/office/drawing/2014/main" id="{888085D7-6D3B-DA46-9989-B9DC19CF71DC}"/>
                  </a:ext>
                </a:extLst>
              </p14:cNvPr>
              <p14:cNvContentPartPr/>
              <p14:nvPr/>
            </p14:nvContentPartPr>
            <p14:xfrm>
              <a:off x="6095737" y="5785976"/>
              <a:ext cx="2135880" cy="458280"/>
            </p14:xfrm>
          </p:contentPart>
        </mc:Choice>
        <mc:Fallback xmlns="">
          <p:pic>
            <p:nvPicPr>
              <p:cNvPr id="62" name="Ink 62">
                <a:extLst>
                  <a:ext uri="{FF2B5EF4-FFF2-40B4-BE49-F238E27FC236}">
                    <a16:creationId xmlns:a16="http://schemas.microsoft.com/office/drawing/2014/main" id="{888085D7-6D3B-DA46-9989-B9DC19CF71D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064777" y="5754992"/>
                <a:ext cx="2197080" cy="51952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018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96" y="274797"/>
            <a:ext cx="11812555" cy="625243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6">
                <a:extLst>
                  <a:ext uri="{FF2B5EF4-FFF2-40B4-BE49-F238E27FC236}">
                    <a16:creationId xmlns:a16="http://schemas.microsoft.com/office/drawing/2014/main" id="{0203FDE3-E8FE-A844-8A01-1A5CCBADCB60}"/>
                  </a:ext>
                </a:extLst>
              </p14:cNvPr>
              <p14:cNvContentPartPr/>
              <p14:nvPr/>
            </p14:nvContentPartPr>
            <p14:xfrm>
              <a:off x="5676140" y="534066"/>
              <a:ext cx="718920" cy="737280"/>
            </p14:xfrm>
          </p:contentPart>
        </mc:Choice>
        <mc:Fallback xmlns="">
          <p:pic>
            <p:nvPicPr>
              <p:cNvPr id="6" name="Ink 6">
                <a:extLst>
                  <a:ext uri="{FF2B5EF4-FFF2-40B4-BE49-F238E27FC236}">
                    <a16:creationId xmlns:a16="http://schemas.microsoft.com/office/drawing/2014/main" id="{0203FDE3-E8FE-A844-8A01-1A5CCBADCB6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52660" y="410646"/>
                <a:ext cx="965520" cy="9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D3C8514-63D7-C845-80CA-19616B90A23D}"/>
                  </a:ext>
                </a:extLst>
              </p14:cNvPr>
              <p14:cNvContentPartPr/>
              <p14:nvPr/>
            </p14:nvContentPartPr>
            <p14:xfrm>
              <a:off x="1147340" y="2631066"/>
              <a:ext cx="798840" cy="785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D3C8514-63D7-C845-80CA-19616B90A23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9340" y="2523066"/>
                <a:ext cx="1014480" cy="10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3">
                <a:extLst>
                  <a:ext uri="{FF2B5EF4-FFF2-40B4-BE49-F238E27FC236}">
                    <a16:creationId xmlns:a16="http://schemas.microsoft.com/office/drawing/2014/main" id="{65A00595-A112-1541-8F63-4693225B1811}"/>
                  </a:ext>
                </a:extLst>
              </p14:cNvPr>
              <p14:cNvContentPartPr/>
              <p14:nvPr/>
            </p14:nvContentPartPr>
            <p14:xfrm>
              <a:off x="7606100" y="2639346"/>
              <a:ext cx="777240" cy="760680"/>
            </p14:xfrm>
          </p:contentPart>
        </mc:Choice>
        <mc:Fallback xmlns="">
          <p:pic>
            <p:nvPicPr>
              <p:cNvPr id="13" name="Ink 13">
                <a:extLst>
                  <a:ext uri="{FF2B5EF4-FFF2-40B4-BE49-F238E27FC236}">
                    <a16:creationId xmlns:a16="http://schemas.microsoft.com/office/drawing/2014/main" id="{65A00595-A112-1541-8F63-4693225B181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98100" y="2531346"/>
                <a:ext cx="992880" cy="9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8ABD897-37ED-764D-ADB4-D178B350164D}"/>
                  </a:ext>
                </a:extLst>
              </p14:cNvPr>
              <p14:cNvContentPartPr/>
              <p14:nvPr/>
            </p14:nvContentPartPr>
            <p14:xfrm>
              <a:off x="6937580" y="4778466"/>
              <a:ext cx="718920" cy="7570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8ABD897-37ED-764D-ADB4-D178B350164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814100" y="4654986"/>
                <a:ext cx="965520" cy="10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9F844C7-6EF1-F14A-AAD9-D04583EF524A}"/>
                  </a:ext>
                </a:extLst>
              </p14:cNvPr>
              <p14:cNvContentPartPr/>
              <p14:nvPr/>
            </p14:nvContentPartPr>
            <p14:xfrm>
              <a:off x="3161180" y="534066"/>
              <a:ext cx="744120" cy="7606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9F844C7-6EF1-F14A-AAD9-D04583EF524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99620" y="472506"/>
                <a:ext cx="867240" cy="88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61BFCD8-FD44-F240-9657-6CC6D586769E}"/>
                  </a:ext>
                </a:extLst>
              </p14:cNvPr>
              <p14:cNvContentPartPr/>
              <p14:nvPr/>
            </p14:nvContentPartPr>
            <p14:xfrm>
              <a:off x="3219500" y="558906"/>
              <a:ext cx="685440" cy="7225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61BFCD8-FD44-F240-9657-6CC6D586769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157940" y="497346"/>
                <a:ext cx="808560" cy="84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CFDB6C9-8518-F643-9A62-8EABB2D28DA1}"/>
                  </a:ext>
                </a:extLst>
              </p14:cNvPr>
              <p14:cNvContentPartPr/>
              <p14:nvPr/>
            </p14:nvContentPartPr>
            <p14:xfrm>
              <a:off x="6336020" y="2631066"/>
              <a:ext cx="768960" cy="7524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CFDB6C9-8518-F643-9A62-8EABB2D28DA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274460" y="2569506"/>
                <a:ext cx="892080" cy="87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F0B8F93-548E-EF4D-B572-FFB574450888}"/>
                  </a:ext>
                </a:extLst>
              </p14:cNvPr>
              <p14:cNvContentPartPr/>
              <p14:nvPr/>
            </p14:nvContentPartPr>
            <p14:xfrm>
              <a:off x="6377780" y="2656266"/>
              <a:ext cx="710640" cy="7819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F0B8F93-548E-EF4D-B572-FFB57445088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316220" y="2594706"/>
                <a:ext cx="833760" cy="90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7DCB8ED-914C-864B-8CE1-19FAA1B01082}"/>
                  </a:ext>
                </a:extLst>
              </p14:cNvPr>
              <p14:cNvContentPartPr/>
              <p14:nvPr/>
            </p14:nvContentPartPr>
            <p14:xfrm>
              <a:off x="5700980" y="4753266"/>
              <a:ext cx="777240" cy="7941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7DCB8ED-914C-864B-8CE1-19FAA1B0108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639420" y="4691678"/>
                <a:ext cx="900360" cy="9173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2139720-34F3-B64C-9D08-D54CA87AB70F}"/>
                  </a:ext>
                </a:extLst>
              </p14:cNvPr>
              <p14:cNvContentPartPr/>
              <p14:nvPr/>
            </p14:nvContentPartPr>
            <p14:xfrm>
              <a:off x="5759660" y="4812666"/>
              <a:ext cx="677160" cy="738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2139720-34F3-B64C-9D08-D54CA87AB70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698100" y="4751106"/>
                <a:ext cx="800280" cy="86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DE08342-51B4-C44B-8653-952DEF034C2F}"/>
                  </a:ext>
                </a:extLst>
              </p14:cNvPr>
              <p14:cNvContentPartPr/>
              <p14:nvPr/>
            </p14:nvContentPartPr>
            <p14:xfrm>
              <a:off x="5776220" y="4803306"/>
              <a:ext cx="451440" cy="2167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DE08342-51B4-C44B-8653-952DEF034C2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714660" y="4741746"/>
                <a:ext cx="574560" cy="33984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itle 1">
            <a:extLst>
              <a:ext uri="{FF2B5EF4-FFF2-40B4-BE49-F238E27FC236}">
                <a16:creationId xmlns:a16="http://schemas.microsoft.com/office/drawing/2014/main" id="{78C2E4B2-ABDF-4743-85D4-E26EBF56D077}"/>
              </a:ext>
            </a:extLst>
          </p:cNvPr>
          <p:cNvSpPr txBox="1">
            <a:spLocks/>
          </p:cNvSpPr>
          <p:nvPr/>
        </p:nvSpPr>
        <p:spPr>
          <a:xfrm>
            <a:off x="9255966" y="3193507"/>
            <a:ext cx="2799185" cy="78377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>
                <a:solidFill>
                  <a:srgbClr val="FF0000"/>
                </a:solidFill>
                <a:latin typeface="Boulder" pitchFamily="2" charset="0"/>
              </a:rPr>
              <a:t>II-3 &amp; II-4’s next child has a 75% chance for unattached earlobes!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9F87BB1-15CA-544B-8D19-C852F369DF8B}"/>
                  </a:ext>
                </a:extLst>
              </p14:cNvPr>
              <p14:cNvContentPartPr/>
              <p14:nvPr/>
            </p14:nvContentPartPr>
            <p14:xfrm>
              <a:off x="851780" y="4536186"/>
              <a:ext cx="1963800" cy="1955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9F87BB1-15CA-544B-8D19-C852F369DF8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20820" y="4505226"/>
                <a:ext cx="2025000" cy="20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" name="Ink 13">
                <a:extLst>
                  <a:ext uri="{FF2B5EF4-FFF2-40B4-BE49-F238E27FC236}">
                    <a16:creationId xmlns:a16="http://schemas.microsoft.com/office/drawing/2014/main" id="{5791E577-1CF7-784C-BD20-87F2EC469AC9}"/>
                  </a:ext>
                </a:extLst>
              </p14:cNvPr>
              <p14:cNvContentPartPr/>
              <p14:nvPr/>
            </p14:nvContentPartPr>
            <p14:xfrm>
              <a:off x="3792620" y="2839866"/>
              <a:ext cx="577080" cy="443160"/>
            </p14:xfrm>
          </p:contentPart>
        </mc:Choice>
        <mc:Fallback xmlns="">
          <p:pic>
            <p:nvPicPr>
              <p:cNvPr id="11" name="Ink 13">
                <a:extLst>
                  <a:ext uri="{FF2B5EF4-FFF2-40B4-BE49-F238E27FC236}">
                    <a16:creationId xmlns:a16="http://schemas.microsoft.com/office/drawing/2014/main" id="{5791E577-1CF7-784C-BD20-87F2EC469AC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761641" y="2808906"/>
                <a:ext cx="638318" cy="50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4" name="Ink 24">
                <a:extLst>
                  <a:ext uri="{FF2B5EF4-FFF2-40B4-BE49-F238E27FC236}">
                    <a16:creationId xmlns:a16="http://schemas.microsoft.com/office/drawing/2014/main" id="{C517447E-D96D-EB49-A248-044AEDECA7A2}"/>
                  </a:ext>
                </a:extLst>
              </p14:cNvPr>
              <p14:cNvContentPartPr/>
              <p14:nvPr/>
            </p14:nvContentPartPr>
            <p14:xfrm>
              <a:off x="5204900" y="2798106"/>
              <a:ext cx="250920" cy="426600"/>
            </p14:xfrm>
          </p:contentPart>
        </mc:Choice>
        <mc:Fallback xmlns="">
          <p:pic>
            <p:nvPicPr>
              <p:cNvPr id="24" name="Ink 24">
                <a:extLst>
                  <a:ext uri="{FF2B5EF4-FFF2-40B4-BE49-F238E27FC236}">
                    <a16:creationId xmlns:a16="http://schemas.microsoft.com/office/drawing/2014/main" id="{C517447E-D96D-EB49-A248-044AEDECA7A2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173984" y="2767120"/>
                <a:ext cx="312032" cy="4878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3249416-4D42-D343-B935-55B0F852449A}"/>
                  </a:ext>
                </a:extLst>
              </p14:cNvPr>
              <p14:cNvContentPartPr/>
              <p14:nvPr/>
            </p14:nvContentPartPr>
            <p14:xfrm>
              <a:off x="5488940" y="2923386"/>
              <a:ext cx="309600" cy="3013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3249416-4D42-D343-B935-55B0F852449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457980" y="2892389"/>
                <a:ext cx="370800" cy="3625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9" name="Ink 29">
                <a:extLst>
                  <a:ext uri="{FF2B5EF4-FFF2-40B4-BE49-F238E27FC236}">
                    <a16:creationId xmlns:a16="http://schemas.microsoft.com/office/drawing/2014/main" id="{C6AB5AEE-ED90-284B-BAEE-22498B94C6B1}"/>
                  </a:ext>
                </a:extLst>
              </p14:cNvPr>
              <p14:cNvContentPartPr/>
              <p14:nvPr/>
            </p14:nvContentPartPr>
            <p14:xfrm>
              <a:off x="876620" y="4603866"/>
              <a:ext cx="1913760" cy="1745640"/>
            </p14:xfrm>
          </p:contentPart>
        </mc:Choice>
        <mc:Fallback xmlns="">
          <p:pic>
            <p:nvPicPr>
              <p:cNvPr id="29" name="Ink 29">
                <a:extLst>
                  <a:ext uri="{FF2B5EF4-FFF2-40B4-BE49-F238E27FC236}">
                    <a16:creationId xmlns:a16="http://schemas.microsoft.com/office/drawing/2014/main" id="{C6AB5AEE-ED90-284B-BAEE-22498B94C6B1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45660" y="4572912"/>
                <a:ext cx="1974960" cy="18068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Ink 35">
                <a:extLst>
                  <a:ext uri="{FF2B5EF4-FFF2-40B4-BE49-F238E27FC236}">
                    <a16:creationId xmlns:a16="http://schemas.microsoft.com/office/drawing/2014/main" id="{1C352CC9-8470-F14C-A20E-1866B182C453}"/>
                  </a:ext>
                </a:extLst>
              </p14:cNvPr>
              <p14:cNvContentPartPr/>
              <p14:nvPr/>
            </p14:nvContentPartPr>
            <p14:xfrm>
              <a:off x="1077140" y="4034706"/>
              <a:ext cx="1329120" cy="367920"/>
            </p14:xfrm>
          </p:contentPart>
        </mc:Choice>
        <mc:Fallback xmlns="">
          <p:pic>
            <p:nvPicPr>
              <p:cNvPr id="35" name="Ink 35">
                <a:extLst>
                  <a:ext uri="{FF2B5EF4-FFF2-40B4-BE49-F238E27FC236}">
                    <a16:creationId xmlns:a16="http://schemas.microsoft.com/office/drawing/2014/main" id="{1C352CC9-8470-F14C-A20E-1866B182C453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046172" y="4003746"/>
                <a:ext cx="1390337" cy="4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0" name="Ink 40">
                <a:extLst>
                  <a:ext uri="{FF2B5EF4-FFF2-40B4-BE49-F238E27FC236}">
                    <a16:creationId xmlns:a16="http://schemas.microsoft.com/office/drawing/2014/main" id="{C5B00927-9FC3-D64E-984F-435D6BE0A60B}"/>
                  </a:ext>
                </a:extLst>
              </p14:cNvPr>
              <p14:cNvContentPartPr/>
              <p14:nvPr/>
            </p14:nvContentPartPr>
            <p14:xfrm>
              <a:off x="408980" y="4686306"/>
              <a:ext cx="234360" cy="309600"/>
            </p14:xfrm>
          </p:contentPart>
        </mc:Choice>
        <mc:Fallback xmlns="">
          <p:pic>
            <p:nvPicPr>
              <p:cNvPr id="40" name="Ink 40">
                <a:extLst>
                  <a:ext uri="{FF2B5EF4-FFF2-40B4-BE49-F238E27FC236}">
                    <a16:creationId xmlns:a16="http://schemas.microsoft.com/office/drawing/2014/main" id="{C5B00927-9FC3-D64E-984F-435D6BE0A60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78020" y="4655346"/>
                <a:ext cx="295560" cy="3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53B7CCEF-170D-E44E-AC8E-DB72060681CB}"/>
                  </a:ext>
                </a:extLst>
              </p14:cNvPr>
              <p14:cNvContentPartPr/>
              <p14:nvPr/>
            </p14:nvContentPartPr>
            <p14:xfrm>
              <a:off x="450740" y="5789346"/>
              <a:ext cx="292680" cy="2844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53B7CCEF-170D-E44E-AC8E-DB72060681CB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19818" y="5758386"/>
                <a:ext cx="353805" cy="34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5" name="Ink 45">
                <a:extLst>
                  <a:ext uri="{FF2B5EF4-FFF2-40B4-BE49-F238E27FC236}">
                    <a16:creationId xmlns:a16="http://schemas.microsoft.com/office/drawing/2014/main" id="{17B62FC0-ADA6-9046-8DC2-6E0B91AF7E27}"/>
                  </a:ext>
                </a:extLst>
              </p14:cNvPr>
              <p14:cNvContentPartPr/>
              <p14:nvPr/>
            </p14:nvContentPartPr>
            <p14:xfrm>
              <a:off x="951860" y="4920306"/>
              <a:ext cx="267840" cy="284400"/>
            </p14:xfrm>
          </p:contentPart>
        </mc:Choice>
        <mc:Fallback xmlns="">
          <p:pic>
            <p:nvPicPr>
              <p:cNvPr id="45" name="Ink 45">
                <a:extLst>
                  <a:ext uri="{FF2B5EF4-FFF2-40B4-BE49-F238E27FC236}">
                    <a16:creationId xmlns:a16="http://schemas.microsoft.com/office/drawing/2014/main" id="{17B62FC0-ADA6-9046-8DC2-6E0B91AF7E27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920900" y="4889346"/>
                <a:ext cx="329040" cy="34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51" name="Ink 51">
                <a:extLst>
                  <a:ext uri="{FF2B5EF4-FFF2-40B4-BE49-F238E27FC236}">
                    <a16:creationId xmlns:a16="http://schemas.microsoft.com/office/drawing/2014/main" id="{B3D30917-8BC2-E040-A43B-404A2133FA2C}"/>
                  </a:ext>
                </a:extLst>
              </p14:cNvPr>
              <p14:cNvContentPartPr/>
              <p14:nvPr/>
            </p14:nvContentPartPr>
            <p14:xfrm>
              <a:off x="1035380" y="4886826"/>
              <a:ext cx="1178640" cy="309600"/>
            </p14:xfrm>
          </p:contentPart>
        </mc:Choice>
        <mc:Fallback xmlns="">
          <p:pic>
            <p:nvPicPr>
              <p:cNvPr id="51" name="Ink 51">
                <a:extLst>
                  <a:ext uri="{FF2B5EF4-FFF2-40B4-BE49-F238E27FC236}">
                    <a16:creationId xmlns:a16="http://schemas.microsoft.com/office/drawing/2014/main" id="{B3D30917-8BC2-E040-A43B-404A2133FA2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004411" y="4855866"/>
                <a:ext cx="1239859" cy="3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56" name="Ink 56">
                <a:extLst>
                  <a:ext uri="{FF2B5EF4-FFF2-40B4-BE49-F238E27FC236}">
                    <a16:creationId xmlns:a16="http://schemas.microsoft.com/office/drawing/2014/main" id="{5FCC1979-C6B9-AD42-8533-81DE7463F9E4}"/>
                  </a:ext>
                </a:extLst>
              </p14:cNvPr>
              <p14:cNvContentPartPr/>
              <p14:nvPr/>
            </p14:nvContentPartPr>
            <p14:xfrm>
              <a:off x="1963100" y="4853706"/>
              <a:ext cx="534960" cy="242640"/>
            </p14:xfrm>
          </p:contentPart>
        </mc:Choice>
        <mc:Fallback xmlns="">
          <p:pic>
            <p:nvPicPr>
              <p:cNvPr id="56" name="Ink 56">
                <a:extLst>
                  <a:ext uri="{FF2B5EF4-FFF2-40B4-BE49-F238E27FC236}">
                    <a16:creationId xmlns:a16="http://schemas.microsoft.com/office/drawing/2014/main" id="{5FCC1979-C6B9-AD42-8533-81DE7463F9E4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932161" y="4822746"/>
                <a:ext cx="596119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61" name="Ink 61">
                <a:extLst>
                  <a:ext uri="{FF2B5EF4-FFF2-40B4-BE49-F238E27FC236}">
                    <a16:creationId xmlns:a16="http://schemas.microsoft.com/office/drawing/2014/main" id="{04C668EE-1E89-9547-87EE-48A3B4BD1768}"/>
                  </a:ext>
                </a:extLst>
              </p14:cNvPr>
              <p14:cNvContentPartPr/>
              <p14:nvPr/>
            </p14:nvContentPartPr>
            <p14:xfrm>
              <a:off x="1068860" y="5747586"/>
              <a:ext cx="560160" cy="359640"/>
            </p14:xfrm>
          </p:contentPart>
        </mc:Choice>
        <mc:Fallback xmlns="">
          <p:pic>
            <p:nvPicPr>
              <p:cNvPr id="61" name="Ink 61">
                <a:extLst>
                  <a:ext uri="{FF2B5EF4-FFF2-40B4-BE49-F238E27FC236}">
                    <a16:creationId xmlns:a16="http://schemas.microsoft.com/office/drawing/2014/main" id="{04C668EE-1E89-9547-87EE-48A3B4BD1768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37900" y="5716626"/>
                <a:ext cx="62136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65" name="Ink 65">
                <a:extLst>
                  <a:ext uri="{FF2B5EF4-FFF2-40B4-BE49-F238E27FC236}">
                    <a16:creationId xmlns:a16="http://schemas.microsoft.com/office/drawing/2014/main" id="{6F03F981-185A-2648-A154-E3C7679BF582}"/>
                  </a:ext>
                </a:extLst>
              </p14:cNvPr>
              <p14:cNvContentPartPr/>
              <p14:nvPr/>
            </p14:nvContentPartPr>
            <p14:xfrm>
              <a:off x="2013140" y="5714106"/>
              <a:ext cx="601920" cy="309240"/>
            </p14:xfrm>
          </p:contentPart>
        </mc:Choice>
        <mc:Fallback xmlns="">
          <p:pic>
            <p:nvPicPr>
              <p:cNvPr id="65" name="Ink 65">
                <a:extLst>
                  <a:ext uri="{FF2B5EF4-FFF2-40B4-BE49-F238E27FC236}">
                    <a16:creationId xmlns:a16="http://schemas.microsoft.com/office/drawing/2014/main" id="{6F03F981-185A-2648-A154-E3C7679BF582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982180" y="5683146"/>
                <a:ext cx="66312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50230348-1D20-0045-8182-1F0B162A3E74}"/>
                  </a:ext>
                </a:extLst>
              </p14:cNvPr>
              <p14:cNvContentPartPr/>
              <p14:nvPr/>
            </p14:nvContentPartPr>
            <p14:xfrm>
              <a:off x="2004860" y="4678026"/>
              <a:ext cx="644760" cy="4813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50230348-1D20-0045-8182-1F0B162A3E74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914860" y="4498026"/>
                <a:ext cx="824400" cy="84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3C312035-0019-6F40-AE30-F68320E6E77B}"/>
                  </a:ext>
                </a:extLst>
              </p14:cNvPr>
              <p14:cNvContentPartPr/>
              <p14:nvPr/>
            </p14:nvContentPartPr>
            <p14:xfrm>
              <a:off x="1044020" y="4723746"/>
              <a:ext cx="610200" cy="5043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3C312035-0019-6F40-AE30-F68320E6E77B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954020" y="4543746"/>
                <a:ext cx="789840" cy="86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5AB8CA57-3757-D644-A2C3-337F790E52B0}"/>
                  </a:ext>
                </a:extLst>
              </p14:cNvPr>
              <p14:cNvContentPartPr/>
              <p14:nvPr/>
            </p14:nvContentPartPr>
            <p14:xfrm>
              <a:off x="1060220" y="5630586"/>
              <a:ext cx="665640" cy="71064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5AB8CA57-3757-D644-A2C3-337F790E52B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970220" y="5450495"/>
                <a:ext cx="845280" cy="107046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680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689" y="233593"/>
            <a:ext cx="9642127" cy="639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3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9" y="522514"/>
            <a:ext cx="12133581" cy="578497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5">
                <a:extLst>
                  <a:ext uri="{FF2B5EF4-FFF2-40B4-BE49-F238E27FC236}">
                    <a16:creationId xmlns:a16="http://schemas.microsoft.com/office/drawing/2014/main" id="{E5280D69-94C4-954C-8186-3C0395622C72}"/>
                  </a:ext>
                </a:extLst>
              </p14:cNvPr>
              <p14:cNvContentPartPr/>
              <p14:nvPr/>
            </p14:nvContentPartPr>
            <p14:xfrm>
              <a:off x="1356500" y="842946"/>
              <a:ext cx="576720" cy="727200"/>
            </p14:xfrm>
          </p:contentPart>
        </mc:Choice>
        <mc:Fallback xmlns="">
          <p:pic>
            <p:nvPicPr>
              <p:cNvPr id="5" name="Ink 5">
                <a:extLst>
                  <a:ext uri="{FF2B5EF4-FFF2-40B4-BE49-F238E27FC236}">
                    <a16:creationId xmlns:a16="http://schemas.microsoft.com/office/drawing/2014/main" id="{E5280D69-94C4-954C-8186-3C0395622C7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567" y="734946"/>
                <a:ext cx="792225" cy="9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D084EA0-A978-B049-938B-B7E2125554D9}"/>
                  </a:ext>
                </a:extLst>
              </p14:cNvPr>
              <p14:cNvContentPartPr/>
              <p14:nvPr/>
            </p14:nvContentPartPr>
            <p14:xfrm>
              <a:off x="871940" y="2889906"/>
              <a:ext cx="601920" cy="7441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D084EA0-A978-B049-938B-B7E2125554D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3940" y="2781906"/>
                <a:ext cx="817560" cy="9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10">
                <a:extLst>
                  <a:ext uri="{FF2B5EF4-FFF2-40B4-BE49-F238E27FC236}">
                    <a16:creationId xmlns:a16="http://schemas.microsoft.com/office/drawing/2014/main" id="{9AA6248A-2072-5D42-8573-29DA3D738B20}"/>
                  </a:ext>
                </a:extLst>
              </p14:cNvPr>
              <p14:cNvContentPartPr/>
              <p14:nvPr/>
            </p14:nvContentPartPr>
            <p14:xfrm>
              <a:off x="2918900" y="2906826"/>
              <a:ext cx="551880" cy="685440"/>
            </p14:xfrm>
          </p:contentPart>
        </mc:Choice>
        <mc:Fallback xmlns="">
          <p:pic>
            <p:nvPicPr>
              <p:cNvPr id="10" name="Ink 10">
                <a:extLst>
                  <a:ext uri="{FF2B5EF4-FFF2-40B4-BE49-F238E27FC236}">
                    <a16:creationId xmlns:a16="http://schemas.microsoft.com/office/drawing/2014/main" id="{9AA6248A-2072-5D42-8573-29DA3D738B2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95420" y="2783411"/>
                <a:ext cx="798480" cy="9319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833E356-D256-574A-BF34-D3B8C5700B2A}"/>
                  </a:ext>
                </a:extLst>
              </p14:cNvPr>
              <p14:cNvContentPartPr/>
              <p14:nvPr/>
            </p14:nvContentPartPr>
            <p14:xfrm>
              <a:off x="6035420" y="2856786"/>
              <a:ext cx="576720" cy="752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833E356-D256-574A-BF34-D3B8C5700B2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927487" y="2748786"/>
                <a:ext cx="792225" cy="9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A13C5E6-A9DD-574F-967A-0A6782DEA116}"/>
                  </a:ext>
                </a:extLst>
              </p14:cNvPr>
              <p14:cNvContentPartPr/>
              <p14:nvPr/>
            </p14:nvContentPartPr>
            <p14:xfrm>
              <a:off x="7012820" y="2889906"/>
              <a:ext cx="576720" cy="7272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A13C5E6-A9DD-574F-967A-0A6782DEA11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904820" y="2781906"/>
                <a:ext cx="792360" cy="9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E391F84-4654-C849-B427-D2145B3802C2}"/>
                  </a:ext>
                </a:extLst>
              </p14:cNvPr>
              <p14:cNvContentPartPr/>
              <p14:nvPr/>
            </p14:nvContentPartPr>
            <p14:xfrm>
              <a:off x="8082380" y="2906826"/>
              <a:ext cx="534960" cy="6890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E391F84-4654-C849-B427-D2145B3802C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958983" y="2783410"/>
                <a:ext cx="781394" cy="9355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A247995-19CE-8842-8456-D3CE9516C311}"/>
                  </a:ext>
                </a:extLst>
              </p14:cNvPr>
              <p14:cNvContentPartPr/>
              <p14:nvPr/>
            </p14:nvContentPartPr>
            <p14:xfrm>
              <a:off x="6436460" y="4953786"/>
              <a:ext cx="601920" cy="7441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A247995-19CE-8842-8456-D3CE9516C31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28460" y="4845734"/>
                <a:ext cx="817560" cy="9598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2DDD307-B23E-854B-9AAE-F2ED8EF3EAFB}"/>
                  </a:ext>
                </a:extLst>
              </p14:cNvPr>
              <p14:cNvContentPartPr/>
              <p14:nvPr/>
            </p14:nvContentPartPr>
            <p14:xfrm>
              <a:off x="2425700" y="826386"/>
              <a:ext cx="610200" cy="7606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2DDD307-B23E-854B-9AAE-F2ED8EF3EAF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364140" y="764826"/>
                <a:ext cx="733320" cy="88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227D688-C1B4-0F4F-B71C-803210E421C6}"/>
                  </a:ext>
                </a:extLst>
              </p14:cNvPr>
              <p14:cNvContentPartPr/>
              <p14:nvPr/>
            </p14:nvContentPartPr>
            <p14:xfrm>
              <a:off x="1891100" y="2881626"/>
              <a:ext cx="585360" cy="7689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227D688-C1B4-0F4F-B71C-803210E421C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829502" y="2820066"/>
                <a:ext cx="708556" cy="89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FE6188C-5C16-2B46-9347-2EF0DCDD4F4F}"/>
                  </a:ext>
                </a:extLst>
              </p14:cNvPr>
              <p14:cNvContentPartPr/>
              <p14:nvPr/>
            </p14:nvContentPartPr>
            <p14:xfrm>
              <a:off x="5550860" y="826386"/>
              <a:ext cx="593640" cy="7689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FE6188C-5C16-2B46-9347-2EF0DCDD4F4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489300" y="764855"/>
                <a:ext cx="716760" cy="8920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126FC7C-2390-6F48-BCBA-AA13754A8F6E}"/>
                  </a:ext>
                </a:extLst>
              </p14:cNvPr>
              <p14:cNvContentPartPr/>
              <p14:nvPr/>
            </p14:nvContentPartPr>
            <p14:xfrm>
              <a:off x="2434340" y="4945506"/>
              <a:ext cx="610200" cy="7354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126FC7C-2390-6F48-BCBA-AA13754A8F6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372780" y="4883976"/>
                <a:ext cx="733320" cy="8585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560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23" y="821094"/>
            <a:ext cx="11714434" cy="522514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8C2E4B2-ABDF-4743-85D4-E26EBF56D077}"/>
              </a:ext>
            </a:extLst>
          </p:cNvPr>
          <p:cNvSpPr txBox="1">
            <a:spLocks/>
          </p:cNvSpPr>
          <p:nvPr/>
        </p:nvSpPr>
        <p:spPr>
          <a:xfrm>
            <a:off x="2600462" y="1987779"/>
            <a:ext cx="6970155" cy="78377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5000">
                <a:solidFill>
                  <a:srgbClr val="FF0000"/>
                </a:solidFill>
                <a:latin typeface="Boulder" pitchFamily="2" charset="0"/>
              </a:rPr>
              <a:t>X-linked Dominance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C2E4B2-ABDF-4743-85D4-E26EBF56D077}"/>
              </a:ext>
            </a:extLst>
          </p:cNvPr>
          <p:cNvSpPr txBox="1">
            <a:spLocks/>
          </p:cNvSpPr>
          <p:nvPr/>
        </p:nvSpPr>
        <p:spPr>
          <a:xfrm>
            <a:off x="578499" y="3433665"/>
            <a:ext cx="11364258" cy="78377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000">
                <a:solidFill>
                  <a:srgbClr val="FF0000"/>
                </a:solidFill>
                <a:latin typeface="Boulder" pitchFamily="2" charset="0"/>
              </a:rPr>
              <a:t>Only daughters of I-3 are affected and none of his sons!</a:t>
            </a:r>
          </a:p>
        </p:txBody>
      </p:sp>
    </p:spTree>
    <p:extLst>
      <p:ext uri="{BB962C8B-B14F-4D97-AF65-F5344CB8AC3E}">
        <p14:creationId xmlns:p14="http://schemas.microsoft.com/office/powerpoint/2010/main" val="158277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0" y="821093"/>
            <a:ext cx="12137080" cy="5019869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486400" y="4236098"/>
            <a:ext cx="3598474" cy="78377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>
                <a:solidFill>
                  <a:srgbClr val="FF0000"/>
                </a:solidFill>
                <a:latin typeface="Boulder" pitchFamily="2" charset="0"/>
              </a:rPr>
              <a:t>crossed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26229" y="5019870"/>
            <a:ext cx="3598474" cy="78377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>
                <a:solidFill>
                  <a:srgbClr val="FF0000"/>
                </a:solidFill>
                <a:latin typeface="Boulder" pitchFamily="2" charset="0"/>
              </a:rPr>
              <a:t>offspring </a:t>
            </a:r>
          </a:p>
        </p:txBody>
      </p:sp>
    </p:spTree>
    <p:extLst>
      <p:ext uri="{BB962C8B-B14F-4D97-AF65-F5344CB8AC3E}">
        <p14:creationId xmlns:p14="http://schemas.microsoft.com/office/powerpoint/2010/main" val="207528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99" y="1698171"/>
            <a:ext cx="12108801" cy="3340359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007706" y="4105468"/>
            <a:ext cx="3598474" cy="78377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>
                <a:solidFill>
                  <a:srgbClr val="FF0000"/>
                </a:solidFill>
                <a:latin typeface="Boulder" pitchFamily="2" charset="0"/>
              </a:rPr>
              <a:t>inherited </a:t>
            </a:r>
          </a:p>
        </p:txBody>
      </p:sp>
    </p:spTree>
    <p:extLst>
      <p:ext uri="{BB962C8B-B14F-4D97-AF65-F5344CB8AC3E}">
        <p14:creationId xmlns:p14="http://schemas.microsoft.com/office/powerpoint/2010/main" val="3367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216" y="175575"/>
            <a:ext cx="8150473" cy="644916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247053" y="175575"/>
            <a:ext cx="5449078" cy="78377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>
                <a:solidFill>
                  <a:srgbClr val="FF0000"/>
                </a:solidFill>
                <a:latin typeface="Boulder" pitchFamily="2" charset="0"/>
              </a:rPr>
              <a:t>Genetic Counselors </a:t>
            </a:r>
          </a:p>
        </p:txBody>
      </p:sp>
    </p:spTree>
    <p:extLst>
      <p:ext uri="{BB962C8B-B14F-4D97-AF65-F5344CB8AC3E}">
        <p14:creationId xmlns:p14="http://schemas.microsoft.com/office/powerpoint/2010/main" val="300814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43" y="1287624"/>
            <a:ext cx="11540573" cy="431074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212980" y="2164702"/>
            <a:ext cx="3598474" cy="78377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>
                <a:solidFill>
                  <a:srgbClr val="FF0000"/>
                </a:solidFill>
                <a:latin typeface="Boulder" pitchFamily="2" charset="0"/>
              </a:rPr>
              <a:t>autosomal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48139" y="3825552"/>
            <a:ext cx="3598474" cy="78377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>
                <a:solidFill>
                  <a:srgbClr val="FF0000"/>
                </a:solidFill>
                <a:latin typeface="Boulder" pitchFamily="2" charset="0"/>
              </a:rPr>
              <a:t>autosome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4525347"/>
            <a:ext cx="3598474" cy="78377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>
                <a:solidFill>
                  <a:srgbClr val="FF0000"/>
                </a:solidFill>
                <a:latin typeface="Boulder" pitchFamily="2" charset="0"/>
              </a:rPr>
              <a:t>NOT </a:t>
            </a:r>
          </a:p>
        </p:txBody>
      </p:sp>
    </p:spTree>
    <p:extLst>
      <p:ext uri="{BB962C8B-B14F-4D97-AF65-F5344CB8AC3E}">
        <p14:creationId xmlns:p14="http://schemas.microsoft.com/office/powerpoint/2010/main" val="214226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08" y="1101013"/>
            <a:ext cx="11650777" cy="4646644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859625" y="4665306"/>
            <a:ext cx="3598474" cy="78377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err="1">
                <a:solidFill>
                  <a:srgbClr val="FF0000"/>
                </a:solidFill>
                <a:latin typeface="Boulder" pitchFamily="2" charset="0"/>
              </a:rPr>
              <a:t>ee</a:t>
            </a:r>
            <a:r>
              <a:rPr lang="en-US" sz="4400">
                <a:solidFill>
                  <a:srgbClr val="FF0000"/>
                </a:solidFill>
                <a:latin typeface="Boulder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567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829" y="534667"/>
            <a:ext cx="9050054" cy="569818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113176" y="5075853"/>
            <a:ext cx="3598474" cy="78377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>
                <a:solidFill>
                  <a:srgbClr val="FF0000"/>
                </a:solidFill>
                <a:latin typeface="Boulder" pitchFamily="2" charset="0"/>
              </a:rPr>
              <a:t>EE or </a:t>
            </a:r>
            <a:r>
              <a:rPr lang="en-US" sz="4400" err="1">
                <a:solidFill>
                  <a:srgbClr val="FF0000"/>
                </a:solidFill>
                <a:latin typeface="Boulder" pitchFamily="2" charset="0"/>
              </a:rPr>
              <a:t>Ee</a:t>
            </a:r>
            <a:r>
              <a:rPr lang="en-US" sz="4400">
                <a:solidFill>
                  <a:srgbClr val="FF0000"/>
                </a:solidFill>
                <a:latin typeface="Boulder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65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316</TotalTime>
  <Words>247</Words>
  <Application>Microsoft Office PowerPoint</Application>
  <PresentationFormat>Widescreen</PresentationFormat>
  <Paragraphs>52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Boulder</vt:lpstr>
      <vt:lpstr>Century Gothic</vt:lpstr>
      <vt:lpstr>Comic Sans MS</vt:lpstr>
      <vt:lpstr>Wingdings 3</vt:lpstr>
      <vt:lpstr>Ion</vt:lpstr>
      <vt:lpstr>Thursday 11/21/19</vt:lpstr>
      <vt:lpstr>Order to Glue down Notes</vt:lpstr>
      <vt:lpstr>Pedigrees!!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Unknown Trait!! </vt:lpstr>
      <vt:lpstr>PowerPoint Presentation</vt:lpstr>
      <vt:lpstr>PowerPoint Presentation</vt:lpstr>
      <vt:lpstr>PowerPoint Presentation</vt:lpstr>
      <vt:lpstr>PowerPoint Presentation</vt:lpstr>
      <vt:lpstr>Clue #1 </vt:lpstr>
      <vt:lpstr>PowerPoint Presentation</vt:lpstr>
      <vt:lpstr>Clue #2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Calallen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Perales</dc:creator>
  <cp:lastModifiedBy>Jessica Perales</cp:lastModifiedBy>
  <cp:revision>9</cp:revision>
  <dcterms:created xsi:type="dcterms:W3CDTF">2019-11-19T18:43:48Z</dcterms:created>
  <dcterms:modified xsi:type="dcterms:W3CDTF">2019-11-21T20:00:16Z</dcterms:modified>
</cp:coreProperties>
</file>