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80" r:id="rId3"/>
    <p:sldId id="281" r:id="rId4"/>
    <p:sldId id="256" r:id="rId5"/>
    <p:sldId id="257" r:id="rId6"/>
    <p:sldId id="258" r:id="rId7"/>
    <p:sldId id="261" r:id="rId8"/>
    <p:sldId id="262" r:id="rId9"/>
    <p:sldId id="260" r:id="rId10"/>
    <p:sldId id="263" r:id="rId11"/>
    <p:sldId id="266" r:id="rId12"/>
    <p:sldId id="265" r:id="rId13"/>
    <p:sldId id="267" r:id="rId14"/>
    <p:sldId id="268" r:id="rId15"/>
    <p:sldId id="269" r:id="rId16"/>
    <p:sldId id="259" r:id="rId17"/>
    <p:sldId id="264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0BB300-4AC1-136E-5BF1-D1B3BE29CB69}" v="14" dt="2019-11-01T13:32:04.603"/>
    <p1510:client id="{7817AF23-8019-BA49-94FB-A110B3D70106}" v="45" dt="2019-11-01T13:29:52.6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60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35" Type="http://schemas.microsoft.com/office/2016/11/relationships/changesInfo" Target="changesInfos/changesInfo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Perales" userId="S::jperales@calallen.org::2230e147-046b-4aa9-a546-59503775ee7f" providerId="AD" clId="Web-{700BB300-4AC1-136E-5BF1-D1B3BE29CB69}"/>
    <pc:docChg chg="modSld">
      <pc:chgData name="Jessica Perales" userId="S::jperales@calallen.org::2230e147-046b-4aa9-a546-59503775ee7f" providerId="AD" clId="Web-{700BB300-4AC1-136E-5BF1-D1B3BE29CB69}" dt="2019-11-01T13:32:04.603" v="13" actId="1076"/>
      <pc:docMkLst>
        <pc:docMk/>
      </pc:docMkLst>
      <pc:sldChg chg="modSp">
        <pc:chgData name="Jessica Perales" userId="S::jperales@calallen.org::2230e147-046b-4aa9-a546-59503775ee7f" providerId="AD" clId="Web-{700BB300-4AC1-136E-5BF1-D1B3BE29CB69}" dt="2019-11-01T13:30:35.868" v="1" actId="1076"/>
        <pc:sldMkLst>
          <pc:docMk/>
          <pc:sldMk cId="3796098072" sldId="265"/>
        </pc:sldMkLst>
        <pc:spChg chg="mod">
          <ac:chgData name="Jessica Perales" userId="S::jperales@calallen.org::2230e147-046b-4aa9-a546-59503775ee7f" providerId="AD" clId="Web-{700BB300-4AC1-136E-5BF1-D1B3BE29CB69}" dt="2019-11-01T13:30:33.149" v="0" actId="1076"/>
          <ac:spMkLst>
            <pc:docMk/>
            <pc:sldMk cId="3796098072" sldId="265"/>
            <ac:spMk id="6" creationId="{00000000-0000-0000-0000-000000000000}"/>
          </ac:spMkLst>
        </pc:spChg>
        <pc:spChg chg="mod">
          <ac:chgData name="Jessica Perales" userId="S::jperales@calallen.org::2230e147-046b-4aa9-a546-59503775ee7f" providerId="AD" clId="Web-{700BB300-4AC1-136E-5BF1-D1B3BE29CB69}" dt="2019-11-01T13:30:35.868" v="1" actId="1076"/>
          <ac:spMkLst>
            <pc:docMk/>
            <pc:sldMk cId="3796098072" sldId="265"/>
            <ac:spMk id="7" creationId="{00000000-0000-0000-0000-000000000000}"/>
          </ac:spMkLst>
        </pc:spChg>
      </pc:sldChg>
      <pc:sldChg chg="modSp">
        <pc:chgData name="Jessica Perales" userId="S::jperales@calallen.org::2230e147-046b-4aa9-a546-59503775ee7f" providerId="AD" clId="Web-{700BB300-4AC1-136E-5BF1-D1B3BE29CB69}" dt="2019-11-01T13:30:42.696" v="3" actId="1076"/>
        <pc:sldMkLst>
          <pc:docMk/>
          <pc:sldMk cId="3427292553" sldId="267"/>
        </pc:sldMkLst>
        <pc:spChg chg="mod">
          <ac:chgData name="Jessica Perales" userId="S::jperales@calallen.org::2230e147-046b-4aa9-a546-59503775ee7f" providerId="AD" clId="Web-{700BB300-4AC1-136E-5BF1-D1B3BE29CB69}" dt="2019-11-01T13:30:40.399" v="2" actId="1076"/>
          <ac:spMkLst>
            <pc:docMk/>
            <pc:sldMk cId="3427292553" sldId="267"/>
            <ac:spMk id="6" creationId="{00000000-0000-0000-0000-000000000000}"/>
          </ac:spMkLst>
        </pc:spChg>
        <pc:spChg chg="mod">
          <ac:chgData name="Jessica Perales" userId="S::jperales@calallen.org::2230e147-046b-4aa9-a546-59503775ee7f" providerId="AD" clId="Web-{700BB300-4AC1-136E-5BF1-D1B3BE29CB69}" dt="2019-11-01T13:30:42.696" v="3" actId="1076"/>
          <ac:spMkLst>
            <pc:docMk/>
            <pc:sldMk cId="3427292553" sldId="267"/>
            <ac:spMk id="7" creationId="{00000000-0000-0000-0000-000000000000}"/>
          </ac:spMkLst>
        </pc:spChg>
      </pc:sldChg>
      <pc:sldChg chg="modSp">
        <pc:chgData name="Jessica Perales" userId="S::jperales@calallen.org::2230e147-046b-4aa9-a546-59503775ee7f" providerId="AD" clId="Web-{700BB300-4AC1-136E-5BF1-D1B3BE29CB69}" dt="2019-11-01T13:30:51.884" v="4" actId="1076"/>
        <pc:sldMkLst>
          <pc:docMk/>
          <pc:sldMk cId="2886073256" sldId="269"/>
        </pc:sldMkLst>
        <pc:spChg chg="mod">
          <ac:chgData name="Jessica Perales" userId="S::jperales@calallen.org::2230e147-046b-4aa9-a546-59503775ee7f" providerId="AD" clId="Web-{700BB300-4AC1-136E-5BF1-D1B3BE29CB69}" dt="2019-11-01T13:30:51.884" v="4" actId="1076"/>
          <ac:spMkLst>
            <pc:docMk/>
            <pc:sldMk cId="2886073256" sldId="269"/>
            <ac:spMk id="7" creationId="{00000000-0000-0000-0000-000000000000}"/>
          </ac:spMkLst>
        </pc:spChg>
      </pc:sldChg>
      <pc:sldChg chg="modSp">
        <pc:chgData name="Jessica Perales" userId="S::jperales@calallen.org::2230e147-046b-4aa9-a546-59503775ee7f" providerId="AD" clId="Web-{700BB300-4AC1-136E-5BF1-D1B3BE29CB69}" dt="2019-11-01T13:31:03.509" v="5" actId="1076"/>
        <pc:sldMkLst>
          <pc:docMk/>
          <pc:sldMk cId="1314154859" sldId="270"/>
        </pc:sldMkLst>
        <pc:spChg chg="mod">
          <ac:chgData name="Jessica Perales" userId="S::jperales@calallen.org::2230e147-046b-4aa9-a546-59503775ee7f" providerId="AD" clId="Web-{700BB300-4AC1-136E-5BF1-D1B3BE29CB69}" dt="2019-11-01T13:31:03.509" v="5" actId="1076"/>
          <ac:spMkLst>
            <pc:docMk/>
            <pc:sldMk cId="1314154859" sldId="270"/>
            <ac:spMk id="6" creationId="{00000000-0000-0000-0000-000000000000}"/>
          </ac:spMkLst>
        </pc:spChg>
      </pc:sldChg>
      <pc:sldChg chg="modSp">
        <pc:chgData name="Jessica Perales" userId="S::jperales@calallen.org::2230e147-046b-4aa9-a546-59503775ee7f" providerId="AD" clId="Web-{700BB300-4AC1-136E-5BF1-D1B3BE29CB69}" dt="2019-11-01T13:31:32.540" v="8" actId="1076"/>
        <pc:sldMkLst>
          <pc:docMk/>
          <pc:sldMk cId="3209413397" sldId="271"/>
        </pc:sldMkLst>
        <pc:spChg chg="mod">
          <ac:chgData name="Jessica Perales" userId="S::jperales@calallen.org::2230e147-046b-4aa9-a546-59503775ee7f" providerId="AD" clId="Web-{700BB300-4AC1-136E-5BF1-D1B3BE29CB69}" dt="2019-11-01T13:31:30.556" v="7" actId="1076"/>
          <ac:spMkLst>
            <pc:docMk/>
            <pc:sldMk cId="3209413397" sldId="271"/>
            <ac:spMk id="8" creationId="{00000000-0000-0000-0000-000000000000}"/>
          </ac:spMkLst>
        </pc:spChg>
        <pc:spChg chg="mod">
          <ac:chgData name="Jessica Perales" userId="S::jperales@calallen.org::2230e147-046b-4aa9-a546-59503775ee7f" providerId="AD" clId="Web-{700BB300-4AC1-136E-5BF1-D1B3BE29CB69}" dt="2019-11-01T13:31:32.540" v="8" actId="1076"/>
          <ac:spMkLst>
            <pc:docMk/>
            <pc:sldMk cId="3209413397" sldId="271"/>
            <ac:spMk id="9" creationId="{00000000-0000-0000-0000-000000000000}"/>
          </ac:spMkLst>
        </pc:spChg>
      </pc:sldChg>
      <pc:sldChg chg="modSp">
        <pc:chgData name="Jessica Perales" userId="S::jperales@calallen.org::2230e147-046b-4aa9-a546-59503775ee7f" providerId="AD" clId="Web-{700BB300-4AC1-136E-5BF1-D1B3BE29CB69}" dt="2019-11-01T13:31:38.806" v="9" actId="1076"/>
        <pc:sldMkLst>
          <pc:docMk/>
          <pc:sldMk cId="641572219" sldId="272"/>
        </pc:sldMkLst>
        <pc:spChg chg="mod">
          <ac:chgData name="Jessica Perales" userId="S::jperales@calallen.org::2230e147-046b-4aa9-a546-59503775ee7f" providerId="AD" clId="Web-{700BB300-4AC1-136E-5BF1-D1B3BE29CB69}" dt="2019-11-01T13:31:38.806" v="9" actId="1076"/>
          <ac:spMkLst>
            <pc:docMk/>
            <pc:sldMk cId="641572219" sldId="272"/>
            <ac:spMk id="6" creationId="{00000000-0000-0000-0000-000000000000}"/>
          </ac:spMkLst>
        </pc:spChg>
      </pc:sldChg>
      <pc:sldChg chg="modSp">
        <pc:chgData name="Jessica Perales" userId="S::jperales@calallen.org::2230e147-046b-4aa9-a546-59503775ee7f" providerId="AD" clId="Web-{700BB300-4AC1-136E-5BF1-D1B3BE29CB69}" dt="2019-11-01T13:31:43.462" v="10" actId="1076"/>
        <pc:sldMkLst>
          <pc:docMk/>
          <pc:sldMk cId="464824312" sldId="274"/>
        </pc:sldMkLst>
        <pc:spChg chg="mod">
          <ac:chgData name="Jessica Perales" userId="S::jperales@calallen.org::2230e147-046b-4aa9-a546-59503775ee7f" providerId="AD" clId="Web-{700BB300-4AC1-136E-5BF1-D1B3BE29CB69}" dt="2019-11-01T13:31:43.462" v="10" actId="1076"/>
          <ac:spMkLst>
            <pc:docMk/>
            <pc:sldMk cId="464824312" sldId="274"/>
            <ac:spMk id="6" creationId="{00000000-0000-0000-0000-000000000000}"/>
          </ac:spMkLst>
        </pc:spChg>
      </pc:sldChg>
      <pc:sldChg chg="modSp">
        <pc:chgData name="Jessica Perales" userId="S::jperales@calallen.org::2230e147-046b-4aa9-a546-59503775ee7f" providerId="AD" clId="Web-{700BB300-4AC1-136E-5BF1-D1B3BE29CB69}" dt="2019-11-01T13:31:59.884" v="12" actId="1076"/>
        <pc:sldMkLst>
          <pc:docMk/>
          <pc:sldMk cId="3978190179" sldId="278"/>
        </pc:sldMkLst>
        <pc:spChg chg="mod">
          <ac:chgData name="Jessica Perales" userId="S::jperales@calallen.org::2230e147-046b-4aa9-a546-59503775ee7f" providerId="AD" clId="Web-{700BB300-4AC1-136E-5BF1-D1B3BE29CB69}" dt="2019-11-01T13:31:51.243" v="11" actId="1076"/>
          <ac:spMkLst>
            <pc:docMk/>
            <pc:sldMk cId="3978190179" sldId="278"/>
            <ac:spMk id="4" creationId="{00000000-0000-0000-0000-000000000000}"/>
          </ac:spMkLst>
        </pc:spChg>
        <pc:spChg chg="mod">
          <ac:chgData name="Jessica Perales" userId="S::jperales@calallen.org::2230e147-046b-4aa9-a546-59503775ee7f" providerId="AD" clId="Web-{700BB300-4AC1-136E-5BF1-D1B3BE29CB69}" dt="2019-11-01T13:31:59.884" v="12" actId="1076"/>
          <ac:spMkLst>
            <pc:docMk/>
            <pc:sldMk cId="3978190179" sldId="278"/>
            <ac:spMk id="5" creationId="{00000000-0000-0000-0000-000000000000}"/>
          </ac:spMkLst>
        </pc:spChg>
      </pc:sldChg>
      <pc:sldChg chg="modSp">
        <pc:chgData name="Jessica Perales" userId="S::jperales@calallen.org::2230e147-046b-4aa9-a546-59503775ee7f" providerId="AD" clId="Web-{700BB300-4AC1-136E-5BF1-D1B3BE29CB69}" dt="2019-11-01T13:32:04.603" v="13" actId="1076"/>
        <pc:sldMkLst>
          <pc:docMk/>
          <pc:sldMk cId="3677019880" sldId="279"/>
        </pc:sldMkLst>
        <pc:spChg chg="mod">
          <ac:chgData name="Jessica Perales" userId="S::jperales@calallen.org::2230e147-046b-4aa9-a546-59503775ee7f" providerId="AD" clId="Web-{700BB300-4AC1-136E-5BF1-D1B3BE29CB69}" dt="2019-11-01T13:32:04.603" v="13" actId="1076"/>
          <ac:spMkLst>
            <pc:docMk/>
            <pc:sldMk cId="3677019880" sldId="279"/>
            <ac:spMk id="5" creationId="{00000000-0000-0000-0000-000000000000}"/>
          </ac:spMkLst>
        </pc:spChg>
      </pc:sldChg>
    </pc:docChg>
  </pc:docChgLst>
  <pc:docChgLst>
    <pc:chgData name="Jessica Perales" userId="2230e147-046b-4aa9-a546-59503775ee7f" providerId="ADAL" clId="{7817AF23-8019-BA49-94FB-A110B3D70106}"/>
    <pc:docChg chg="custSel addSld modSld sldOrd">
      <pc:chgData name="Jessica Perales" userId="2230e147-046b-4aa9-a546-59503775ee7f" providerId="ADAL" clId="{7817AF23-8019-BA49-94FB-A110B3D70106}" dt="2019-11-01T13:29:52.663" v="276"/>
      <pc:docMkLst>
        <pc:docMk/>
      </pc:docMkLst>
      <pc:sldChg chg="modSp">
        <pc:chgData name="Jessica Perales" userId="2230e147-046b-4aa9-a546-59503775ee7f" providerId="ADAL" clId="{7817AF23-8019-BA49-94FB-A110B3D70106}" dt="2019-11-01T13:21:50.346" v="115" actId="1076"/>
        <pc:sldMkLst>
          <pc:docMk/>
          <pc:sldMk cId="3958596721" sldId="257"/>
        </pc:sldMkLst>
        <pc:spChg chg="mod">
          <ac:chgData name="Jessica Perales" userId="2230e147-046b-4aa9-a546-59503775ee7f" providerId="ADAL" clId="{7817AF23-8019-BA49-94FB-A110B3D70106}" dt="2019-11-01T13:21:47.659" v="114" actId="14100"/>
          <ac:spMkLst>
            <pc:docMk/>
            <pc:sldMk cId="3958596721" sldId="257"/>
            <ac:spMk id="6" creationId="{00000000-0000-0000-0000-000000000000}"/>
          </ac:spMkLst>
        </pc:spChg>
        <pc:spChg chg="mod">
          <ac:chgData name="Jessica Perales" userId="2230e147-046b-4aa9-a546-59503775ee7f" providerId="ADAL" clId="{7817AF23-8019-BA49-94FB-A110B3D70106}" dt="2019-11-01T13:21:50.346" v="115" actId="1076"/>
          <ac:spMkLst>
            <pc:docMk/>
            <pc:sldMk cId="3958596721" sldId="257"/>
            <ac:spMk id="7" creationId="{00000000-0000-0000-0000-000000000000}"/>
          </ac:spMkLst>
        </pc:spChg>
      </pc:sldChg>
      <pc:sldChg chg="modSp">
        <pc:chgData name="Jessica Perales" userId="2230e147-046b-4aa9-a546-59503775ee7f" providerId="ADAL" clId="{7817AF23-8019-BA49-94FB-A110B3D70106}" dt="2019-11-01T13:21:54.386" v="116" actId="1076"/>
        <pc:sldMkLst>
          <pc:docMk/>
          <pc:sldMk cId="4241394675" sldId="258"/>
        </pc:sldMkLst>
        <pc:spChg chg="mod">
          <ac:chgData name="Jessica Perales" userId="2230e147-046b-4aa9-a546-59503775ee7f" providerId="ADAL" clId="{7817AF23-8019-BA49-94FB-A110B3D70106}" dt="2019-11-01T13:21:54.386" v="116" actId="1076"/>
          <ac:spMkLst>
            <pc:docMk/>
            <pc:sldMk cId="4241394675" sldId="258"/>
            <ac:spMk id="6" creationId="{00000000-0000-0000-0000-000000000000}"/>
          </ac:spMkLst>
        </pc:spChg>
      </pc:sldChg>
      <pc:sldChg chg="addSp delSp modSp">
        <pc:chgData name="Jessica Perales" userId="2230e147-046b-4aa9-a546-59503775ee7f" providerId="ADAL" clId="{7817AF23-8019-BA49-94FB-A110B3D70106}" dt="2019-11-01T13:26:09.880" v="231"/>
        <pc:sldMkLst>
          <pc:docMk/>
          <pc:sldMk cId="1053887873" sldId="260"/>
        </pc:sldMkLst>
        <pc:inkChg chg="add del">
          <ac:chgData name="Jessica Perales" userId="2230e147-046b-4aa9-a546-59503775ee7f" providerId="ADAL" clId="{7817AF23-8019-BA49-94FB-A110B3D70106}" dt="2019-11-01T13:22:25.624" v="122"/>
          <ac:inkMkLst>
            <pc:docMk/>
            <pc:sldMk cId="1053887873" sldId="260"/>
            <ac:inkMk id="6" creationId="{C4F3788C-88B1-7544-A4DF-F34A35C1E635}"/>
          </ac:inkMkLst>
        </pc:inkChg>
        <pc:inkChg chg="add del">
          <ac:chgData name="Jessica Perales" userId="2230e147-046b-4aa9-a546-59503775ee7f" providerId="ADAL" clId="{7817AF23-8019-BA49-94FB-A110B3D70106}" dt="2019-11-01T13:22:25.624" v="122"/>
          <ac:inkMkLst>
            <pc:docMk/>
            <pc:sldMk cId="1053887873" sldId="260"/>
            <ac:inkMk id="8" creationId="{28AE7896-4864-2D40-91A6-C3266F51A4E9}"/>
          </ac:inkMkLst>
        </pc:inkChg>
        <pc:inkChg chg="add del">
          <ac:chgData name="Jessica Perales" userId="2230e147-046b-4aa9-a546-59503775ee7f" providerId="ADAL" clId="{7817AF23-8019-BA49-94FB-A110B3D70106}" dt="2019-11-01T13:22:25.624" v="122"/>
          <ac:inkMkLst>
            <pc:docMk/>
            <pc:sldMk cId="1053887873" sldId="260"/>
            <ac:inkMk id="9" creationId="{09F6E189-47F0-734F-8373-9C5025EB7454}"/>
          </ac:inkMkLst>
        </pc:inkChg>
        <pc:inkChg chg="add reco">
          <ac:chgData name="Jessica Perales" userId="2230e147-046b-4aa9-a546-59503775ee7f" providerId="ADAL" clId="{7817AF23-8019-BA49-94FB-A110B3D70106}" dt="2019-11-01T13:22:25.624" v="122"/>
          <ac:inkMkLst>
            <pc:docMk/>
            <pc:sldMk cId="1053887873" sldId="260"/>
            <ac:inkMk id="10" creationId="{7D40A39B-6D3F-9E41-A552-C47A4A8C339B}"/>
          </ac:inkMkLst>
        </pc:inkChg>
        <pc:inkChg chg="add">
          <ac:chgData name="Jessica Perales" userId="2230e147-046b-4aa9-a546-59503775ee7f" providerId="ADAL" clId="{7817AF23-8019-BA49-94FB-A110B3D70106}" dt="2019-11-01T13:22:27.208" v="123"/>
          <ac:inkMkLst>
            <pc:docMk/>
            <pc:sldMk cId="1053887873" sldId="260"/>
            <ac:inkMk id="12" creationId="{82B4C73C-669B-DD4D-B85C-32F7001F7C0C}"/>
          </ac:inkMkLst>
        </pc:inkChg>
        <pc:inkChg chg="add del">
          <ac:chgData name="Jessica Perales" userId="2230e147-046b-4aa9-a546-59503775ee7f" providerId="ADAL" clId="{7817AF23-8019-BA49-94FB-A110B3D70106}" dt="2019-11-01T13:22:39.962" v="129"/>
          <ac:inkMkLst>
            <pc:docMk/>
            <pc:sldMk cId="1053887873" sldId="260"/>
            <ac:inkMk id="13" creationId="{92184997-830F-E044-864E-449B36184DF2}"/>
          </ac:inkMkLst>
        </pc:inkChg>
        <pc:inkChg chg="add del">
          <ac:chgData name="Jessica Perales" userId="2230e147-046b-4aa9-a546-59503775ee7f" providerId="ADAL" clId="{7817AF23-8019-BA49-94FB-A110B3D70106}" dt="2019-11-01T13:22:39.962" v="129"/>
          <ac:inkMkLst>
            <pc:docMk/>
            <pc:sldMk cId="1053887873" sldId="260"/>
            <ac:inkMk id="14" creationId="{C2984E5A-3F5D-8341-AF3E-9B4FD3B695EE}"/>
          </ac:inkMkLst>
        </pc:inkChg>
        <pc:inkChg chg="add del">
          <ac:chgData name="Jessica Perales" userId="2230e147-046b-4aa9-a546-59503775ee7f" providerId="ADAL" clId="{7817AF23-8019-BA49-94FB-A110B3D70106}" dt="2019-11-01T13:22:39.962" v="129"/>
          <ac:inkMkLst>
            <pc:docMk/>
            <pc:sldMk cId="1053887873" sldId="260"/>
            <ac:inkMk id="15" creationId="{69F7AFBB-AB26-BF41-A623-77EFB18C38B2}"/>
          </ac:inkMkLst>
        </pc:inkChg>
        <pc:inkChg chg="add del">
          <ac:chgData name="Jessica Perales" userId="2230e147-046b-4aa9-a546-59503775ee7f" providerId="ADAL" clId="{7817AF23-8019-BA49-94FB-A110B3D70106}" dt="2019-11-01T13:22:39.962" v="129"/>
          <ac:inkMkLst>
            <pc:docMk/>
            <pc:sldMk cId="1053887873" sldId="260"/>
            <ac:inkMk id="16" creationId="{54EF9C75-9BFF-AB46-809B-432E0FBFE58E}"/>
          </ac:inkMkLst>
        </pc:inkChg>
        <pc:inkChg chg="add reco">
          <ac:chgData name="Jessica Perales" userId="2230e147-046b-4aa9-a546-59503775ee7f" providerId="ADAL" clId="{7817AF23-8019-BA49-94FB-A110B3D70106}" dt="2019-11-01T13:22:39.962" v="129"/>
          <ac:inkMkLst>
            <pc:docMk/>
            <pc:sldMk cId="1053887873" sldId="260"/>
            <ac:inkMk id="17" creationId="{B3EEF874-AEB5-1A4F-B26E-B854EBD20625}"/>
          </ac:inkMkLst>
        </pc:inkChg>
        <pc:inkChg chg="add del">
          <ac:chgData name="Jessica Perales" userId="2230e147-046b-4aa9-a546-59503775ee7f" providerId="ADAL" clId="{7817AF23-8019-BA49-94FB-A110B3D70106}" dt="2019-11-01T13:22:53.809" v="135"/>
          <ac:inkMkLst>
            <pc:docMk/>
            <pc:sldMk cId="1053887873" sldId="260"/>
            <ac:inkMk id="19" creationId="{A4CEB9C6-64A6-6246-AB28-E7EDAAC87123}"/>
          </ac:inkMkLst>
        </pc:inkChg>
        <pc:inkChg chg="add del">
          <ac:chgData name="Jessica Perales" userId="2230e147-046b-4aa9-a546-59503775ee7f" providerId="ADAL" clId="{7817AF23-8019-BA49-94FB-A110B3D70106}" dt="2019-11-01T13:22:53.809" v="135"/>
          <ac:inkMkLst>
            <pc:docMk/>
            <pc:sldMk cId="1053887873" sldId="260"/>
            <ac:inkMk id="20" creationId="{16C14290-59B3-3D46-8399-F07796FBCA19}"/>
          </ac:inkMkLst>
        </pc:inkChg>
        <pc:inkChg chg="add del">
          <ac:chgData name="Jessica Perales" userId="2230e147-046b-4aa9-a546-59503775ee7f" providerId="ADAL" clId="{7817AF23-8019-BA49-94FB-A110B3D70106}" dt="2019-11-01T13:22:53.809" v="135"/>
          <ac:inkMkLst>
            <pc:docMk/>
            <pc:sldMk cId="1053887873" sldId="260"/>
            <ac:inkMk id="21" creationId="{F6642D59-12BA-0F48-879B-AA3C2E619886}"/>
          </ac:inkMkLst>
        </pc:inkChg>
        <pc:inkChg chg="add del">
          <ac:chgData name="Jessica Perales" userId="2230e147-046b-4aa9-a546-59503775ee7f" providerId="ADAL" clId="{7817AF23-8019-BA49-94FB-A110B3D70106}" dt="2019-11-01T13:22:53.809" v="135"/>
          <ac:inkMkLst>
            <pc:docMk/>
            <pc:sldMk cId="1053887873" sldId="260"/>
            <ac:inkMk id="22" creationId="{FF7F7BA7-8FFE-F04B-87F0-A99E2FD1DB26}"/>
          </ac:inkMkLst>
        </pc:inkChg>
        <pc:inkChg chg="add del">
          <ac:chgData name="Jessica Perales" userId="2230e147-046b-4aa9-a546-59503775ee7f" providerId="ADAL" clId="{7817AF23-8019-BA49-94FB-A110B3D70106}" dt="2019-11-01T13:22:53.809" v="135"/>
          <ac:inkMkLst>
            <pc:docMk/>
            <pc:sldMk cId="1053887873" sldId="260"/>
            <ac:inkMk id="23" creationId="{DDF86F8E-D6CA-9744-AA65-ACD1F7AE08D6}"/>
          </ac:inkMkLst>
        </pc:inkChg>
        <pc:inkChg chg="add reco">
          <ac:chgData name="Jessica Perales" userId="2230e147-046b-4aa9-a546-59503775ee7f" providerId="ADAL" clId="{7817AF23-8019-BA49-94FB-A110B3D70106}" dt="2019-11-01T13:22:53.809" v="135"/>
          <ac:inkMkLst>
            <pc:docMk/>
            <pc:sldMk cId="1053887873" sldId="260"/>
            <ac:inkMk id="24" creationId="{EE631A76-E7B7-7447-994B-A313D63EDC91}"/>
          </ac:inkMkLst>
        </pc:inkChg>
        <pc:inkChg chg="add del">
          <ac:chgData name="Jessica Perales" userId="2230e147-046b-4aa9-a546-59503775ee7f" providerId="ADAL" clId="{7817AF23-8019-BA49-94FB-A110B3D70106}" dt="2019-11-01T13:23:07.229" v="140"/>
          <ac:inkMkLst>
            <pc:docMk/>
            <pc:sldMk cId="1053887873" sldId="260"/>
            <ac:inkMk id="26" creationId="{ADCADD54-7475-D047-A100-CEBD42745EDD}"/>
          </ac:inkMkLst>
        </pc:inkChg>
        <pc:inkChg chg="add del">
          <ac:chgData name="Jessica Perales" userId="2230e147-046b-4aa9-a546-59503775ee7f" providerId="ADAL" clId="{7817AF23-8019-BA49-94FB-A110B3D70106}" dt="2019-11-01T13:23:07.229" v="140"/>
          <ac:inkMkLst>
            <pc:docMk/>
            <pc:sldMk cId="1053887873" sldId="260"/>
            <ac:inkMk id="27" creationId="{6E427589-632F-074D-AE5A-104910274293}"/>
          </ac:inkMkLst>
        </pc:inkChg>
        <pc:inkChg chg="add del">
          <ac:chgData name="Jessica Perales" userId="2230e147-046b-4aa9-a546-59503775ee7f" providerId="ADAL" clId="{7817AF23-8019-BA49-94FB-A110B3D70106}" dt="2019-11-01T13:23:07.229" v="140"/>
          <ac:inkMkLst>
            <pc:docMk/>
            <pc:sldMk cId="1053887873" sldId="260"/>
            <ac:inkMk id="28" creationId="{EE72D7F4-4B88-EE43-910F-90ABE780FC70}"/>
          </ac:inkMkLst>
        </pc:inkChg>
        <pc:inkChg chg="add del">
          <ac:chgData name="Jessica Perales" userId="2230e147-046b-4aa9-a546-59503775ee7f" providerId="ADAL" clId="{7817AF23-8019-BA49-94FB-A110B3D70106}" dt="2019-11-01T13:23:07.229" v="140"/>
          <ac:inkMkLst>
            <pc:docMk/>
            <pc:sldMk cId="1053887873" sldId="260"/>
            <ac:inkMk id="29" creationId="{49585D29-8969-9144-87FB-17EE332C4CE3}"/>
          </ac:inkMkLst>
        </pc:inkChg>
        <pc:inkChg chg="add reco">
          <ac:chgData name="Jessica Perales" userId="2230e147-046b-4aa9-a546-59503775ee7f" providerId="ADAL" clId="{7817AF23-8019-BA49-94FB-A110B3D70106}" dt="2019-11-01T13:23:07.229" v="140"/>
          <ac:inkMkLst>
            <pc:docMk/>
            <pc:sldMk cId="1053887873" sldId="260"/>
            <ac:inkMk id="30" creationId="{C73A6300-D6B8-2F45-A4DE-46E177A1C109}"/>
          </ac:inkMkLst>
        </pc:inkChg>
        <pc:inkChg chg="add del">
          <ac:chgData name="Jessica Perales" userId="2230e147-046b-4aa9-a546-59503775ee7f" providerId="ADAL" clId="{7817AF23-8019-BA49-94FB-A110B3D70106}" dt="2019-11-01T13:23:20.453" v="145"/>
          <ac:inkMkLst>
            <pc:docMk/>
            <pc:sldMk cId="1053887873" sldId="260"/>
            <ac:inkMk id="32" creationId="{5F2CB2BA-F9D5-4F43-A5B5-A4E9A1A8DE2A}"/>
          </ac:inkMkLst>
        </pc:inkChg>
        <pc:inkChg chg="add del">
          <ac:chgData name="Jessica Perales" userId="2230e147-046b-4aa9-a546-59503775ee7f" providerId="ADAL" clId="{7817AF23-8019-BA49-94FB-A110B3D70106}" dt="2019-11-01T13:23:20.453" v="145"/>
          <ac:inkMkLst>
            <pc:docMk/>
            <pc:sldMk cId="1053887873" sldId="260"/>
            <ac:inkMk id="33" creationId="{34C9A575-AE33-2D44-96E0-E6F89AA86954}"/>
          </ac:inkMkLst>
        </pc:inkChg>
        <pc:inkChg chg="add del">
          <ac:chgData name="Jessica Perales" userId="2230e147-046b-4aa9-a546-59503775ee7f" providerId="ADAL" clId="{7817AF23-8019-BA49-94FB-A110B3D70106}" dt="2019-11-01T13:23:20.453" v="145"/>
          <ac:inkMkLst>
            <pc:docMk/>
            <pc:sldMk cId="1053887873" sldId="260"/>
            <ac:inkMk id="34" creationId="{41F4E48E-1642-084B-8AE9-DA1C292F106B}"/>
          </ac:inkMkLst>
        </pc:inkChg>
        <pc:inkChg chg="add del">
          <ac:chgData name="Jessica Perales" userId="2230e147-046b-4aa9-a546-59503775ee7f" providerId="ADAL" clId="{7817AF23-8019-BA49-94FB-A110B3D70106}" dt="2019-11-01T13:23:20.453" v="145"/>
          <ac:inkMkLst>
            <pc:docMk/>
            <pc:sldMk cId="1053887873" sldId="260"/>
            <ac:inkMk id="35" creationId="{AF247722-2054-4D46-9A56-8361953C5A37}"/>
          </ac:inkMkLst>
        </pc:inkChg>
        <pc:inkChg chg="add reco">
          <ac:chgData name="Jessica Perales" userId="2230e147-046b-4aa9-a546-59503775ee7f" providerId="ADAL" clId="{7817AF23-8019-BA49-94FB-A110B3D70106}" dt="2019-11-01T13:23:20.453" v="145"/>
          <ac:inkMkLst>
            <pc:docMk/>
            <pc:sldMk cId="1053887873" sldId="260"/>
            <ac:inkMk id="36" creationId="{9D48835F-9908-F74A-81F8-73A63EAF02EB}"/>
          </ac:inkMkLst>
        </pc:inkChg>
        <pc:inkChg chg="add del">
          <ac:chgData name="Jessica Perales" userId="2230e147-046b-4aa9-a546-59503775ee7f" providerId="ADAL" clId="{7817AF23-8019-BA49-94FB-A110B3D70106}" dt="2019-11-01T13:23:28.779" v="150"/>
          <ac:inkMkLst>
            <pc:docMk/>
            <pc:sldMk cId="1053887873" sldId="260"/>
            <ac:inkMk id="38" creationId="{39312DFC-907A-FB4A-8DCE-5D7317F14CFF}"/>
          </ac:inkMkLst>
        </pc:inkChg>
        <pc:inkChg chg="add del">
          <ac:chgData name="Jessica Perales" userId="2230e147-046b-4aa9-a546-59503775ee7f" providerId="ADAL" clId="{7817AF23-8019-BA49-94FB-A110B3D70106}" dt="2019-11-01T13:23:28.779" v="150"/>
          <ac:inkMkLst>
            <pc:docMk/>
            <pc:sldMk cId="1053887873" sldId="260"/>
            <ac:inkMk id="39" creationId="{574E7AB1-28F3-5541-9AEB-322A2BB34B22}"/>
          </ac:inkMkLst>
        </pc:inkChg>
        <pc:inkChg chg="add del">
          <ac:chgData name="Jessica Perales" userId="2230e147-046b-4aa9-a546-59503775ee7f" providerId="ADAL" clId="{7817AF23-8019-BA49-94FB-A110B3D70106}" dt="2019-11-01T13:23:28.779" v="150"/>
          <ac:inkMkLst>
            <pc:docMk/>
            <pc:sldMk cId="1053887873" sldId="260"/>
            <ac:inkMk id="40" creationId="{24E562B6-EE51-8747-BFDD-65D08BBA8BB7}"/>
          </ac:inkMkLst>
        </pc:inkChg>
        <pc:inkChg chg="add del">
          <ac:chgData name="Jessica Perales" userId="2230e147-046b-4aa9-a546-59503775ee7f" providerId="ADAL" clId="{7817AF23-8019-BA49-94FB-A110B3D70106}" dt="2019-11-01T13:23:28.779" v="150"/>
          <ac:inkMkLst>
            <pc:docMk/>
            <pc:sldMk cId="1053887873" sldId="260"/>
            <ac:inkMk id="41" creationId="{3041803D-F654-4A49-A307-AAF076FE3A99}"/>
          </ac:inkMkLst>
        </pc:inkChg>
        <pc:inkChg chg="add reco">
          <ac:chgData name="Jessica Perales" userId="2230e147-046b-4aa9-a546-59503775ee7f" providerId="ADAL" clId="{7817AF23-8019-BA49-94FB-A110B3D70106}" dt="2019-11-01T13:23:28.779" v="150"/>
          <ac:inkMkLst>
            <pc:docMk/>
            <pc:sldMk cId="1053887873" sldId="260"/>
            <ac:inkMk id="42" creationId="{60B4B0D6-67C7-204C-8974-E98A36AE380A}"/>
          </ac:inkMkLst>
        </pc:inkChg>
        <pc:inkChg chg="add del">
          <ac:chgData name="Jessica Perales" userId="2230e147-046b-4aa9-a546-59503775ee7f" providerId="ADAL" clId="{7817AF23-8019-BA49-94FB-A110B3D70106}" dt="2019-11-01T13:23:49.813" v="155"/>
          <ac:inkMkLst>
            <pc:docMk/>
            <pc:sldMk cId="1053887873" sldId="260"/>
            <ac:inkMk id="44" creationId="{7FB5A2BB-0500-684F-90A0-F2202E9E78FE}"/>
          </ac:inkMkLst>
        </pc:inkChg>
        <pc:inkChg chg="add del">
          <ac:chgData name="Jessica Perales" userId="2230e147-046b-4aa9-a546-59503775ee7f" providerId="ADAL" clId="{7817AF23-8019-BA49-94FB-A110B3D70106}" dt="2019-11-01T13:23:49.813" v="155"/>
          <ac:inkMkLst>
            <pc:docMk/>
            <pc:sldMk cId="1053887873" sldId="260"/>
            <ac:inkMk id="45" creationId="{EE311334-4633-0D4E-BD62-17C357169E5C}"/>
          </ac:inkMkLst>
        </pc:inkChg>
        <pc:inkChg chg="add del">
          <ac:chgData name="Jessica Perales" userId="2230e147-046b-4aa9-a546-59503775ee7f" providerId="ADAL" clId="{7817AF23-8019-BA49-94FB-A110B3D70106}" dt="2019-11-01T13:23:49.813" v="155"/>
          <ac:inkMkLst>
            <pc:docMk/>
            <pc:sldMk cId="1053887873" sldId="260"/>
            <ac:inkMk id="46" creationId="{419E07B0-657E-DC41-85B6-4B85E31A81A0}"/>
          </ac:inkMkLst>
        </pc:inkChg>
        <pc:inkChg chg="add del">
          <ac:chgData name="Jessica Perales" userId="2230e147-046b-4aa9-a546-59503775ee7f" providerId="ADAL" clId="{7817AF23-8019-BA49-94FB-A110B3D70106}" dt="2019-11-01T13:23:49.813" v="155"/>
          <ac:inkMkLst>
            <pc:docMk/>
            <pc:sldMk cId="1053887873" sldId="260"/>
            <ac:inkMk id="47" creationId="{1F79651D-091F-C34E-B84C-93E9C0F2B66C}"/>
          </ac:inkMkLst>
        </pc:inkChg>
        <pc:inkChg chg="add mod reco modStrokes">
          <ac:chgData name="Jessica Perales" userId="2230e147-046b-4aa9-a546-59503775ee7f" providerId="ADAL" clId="{7817AF23-8019-BA49-94FB-A110B3D70106}" dt="2019-11-01T13:24:58.820" v="188"/>
          <ac:inkMkLst>
            <pc:docMk/>
            <pc:sldMk cId="1053887873" sldId="260"/>
            <ac:inkMk id="48" creationId="{1C980675-FAB2-B141-BAB8-AB37A88C0FB3}"/>
          </ac:inkMkLst>
        </pc:inkChg>
        <pc:inkChg chg="add del">
          <ac:chgData name="Jessica Perales" userId="2230e147-046b-4aa9-a546-59503775ee7f" providerId="ADAL" clId="{7817AF23-8019-BA49-94FB-A110B3D70106}" dt="2019-11-01T13:23:59.550" v="160"/>
          <ac:inkMkLst>
            <pc:docMk/>
            <pc:sldMk cId="1053887873" sldId="260"/>
            <ac:inkMk id="50" creationId="{4F41E6C5-D746-7842-A5E6-05E34E7613C4}"/>
          </ac:inkMkLst>
        </pc:inkChg>
        <pc:inkChg chg="add del">
          <ac:chgData name="Jessica Perales" userId="2230e147-046b-4aa9-a546-59503775ee7f" providerId="ADAL" clId="{7817AF23-8019-BA49-94FB-A110B3D70106}" dt="2019-11-01T13:23:59.550" v="160"/>
          <ac:inkMkLst>
            <pc:docMk/>
            <pc:sldMk cId="1053887873" sldId="260"/>
            <ac:inkMk id="51" creationId="{736F6D04-7ED6-E149-9F0E-2D80EA855D51}"/>
          </ac:inkMkLst>
        </pc:inkChg>
        <pc:inkChg chg="add del">
          <ac:chgData name="Jessica Perales" userId="2230e147-046b-4aa9-a546-59503775ee7f" providerId="ADAL" clId="{7817AF23-8019-BA49-94FB-A110B3D70106}" dt="2019-11-01T13:23:59.550" v="160"/>
          <ac:inkMkLst>
            <pc:docMk/>
            <pc:sldMk cId="1053887873" sldId="260"/>
            <ac:inkMk id="52" creationId="{D83CA931-23EE-6B4C-986F-74BAE7313141}"/>
          </ac:inkMkLst>
        </pc:inkChg>
        <pc:inkChg chg="add del">
          <ac:chgData name="Jessica Perales" userId="2230e147-046b-4aa9-a546-59503775ee7f" providerId="ADAL" clId="{7817AF23-8019-BA49-94FB-A110B3D70106}" dt="2019-11-01T13:23:59.550" v="160"/>
          <ac:inkMkLst>
            <pc:docMk/>
            <pc:sldMk cId="1053887873" sldId="260"/>
            <ac:inkMk id="53" creationId="{222E2BE4-DA6E-764D-AED2-5B87B5697A7B}"/>
          </ac:inkMkLst>
        </pc:inkChg>
        <pc:inkChg chg="add mod reco modStrokes">
          <ac:chgData name="Jessica Perales" userId="2230e147-046b-4aa9-a546-59503775ee7f" providerId="ADAL" clId="{7817AF23-8019-BA49-94FB-A110B3D70106}" dt="2019-11-01T13:24:58.816" v="187"/>
          <ac:inkMkLst>
            <pc:docMk/>
            <pc:sldMk cId="1053887873" sldId="260"/>
            <ac:inkMk id="54" creationId="{78EFAE92-47A4-024D-91ED-C21CDA2FD954}"/>
          </ac:inkMkLst>
        </pc:inkChg>
        <pc:inkChg chg="add del">
          <ac:chgData name="Jessica Perales" userId="2230e147-046b-4aa9-a546-59503775ee7f" providerId="ADAL" clId="{7817AF23-8019-BA49-94FB-A110B3D70106}" dt="2019-11-01T13:24:07.153" v="165"/>
          <ac:inkMkLst>
            <pc:docMk/>
            <pc:sldMk cId="1053887873" sldId="260"/>
            <ac:inkMk id="56" creationId="{E64967B5-A6B2-794C-A818-63CE30BF868E}"/>
          </ac:inkMkLst>
        </pc:inkChg>
        <pc:inkChg chg="add del">
          <ac:chgData name="Jessica Perales" userId="2230e147-046b-4aa9-a546-59503775ee7f" providerId="ADAL" clId="{7817AF23-8019-BA49-94FB-A110B3D70106}" dt="2019-11-01T13:24:07.153" v="165"/>
          <ac:inkMkLst>
            <pc:docMk/>
            <pc:sldMk cId="1053887873" sldId="260"/>
            <ac:inkMk id="57" creationId="{1D02823D-8D52-B045-AD3F-FE8C681DD975}"/>
          </ac:inkMkLst>
        </pc:inkChg>
        <pc:inkChg chg="add del">
          <ac:chgData name="Jessica Perales" userId="2230e147-046b-4aa9-a546-59503775ee7f" providerId="ADAL" clId="{7817AF23-8019-BA49-94FB-A110B3D70106}" dt="2019-11-01T13:24:07.153" v="165"/>
          <ac:inkMkLst>
            <pc:docMk/>
            <pc:sldMk cId="1053887873" sldId="260"/>
            <ac:inkMk id="58" creationId="{AE55F0CA-E601-3942-BE90-F9F1190C57F9}"/>
          </ac:inkMkLst>
        </pc:inkChg>
        <pc:inkChg chg="add del">
          <ac:chgData name="Jessica Perales" userId="2230e147-046b-4aa9-a546-59503775ee7f" providerId="ADAL" clId="{7817AF23-8019-BA49-94FB-A110B3D70106}" dt="2019-11-01T13:24:07.153" v="165"/>
          <ac:inkMkLst>
            <pc:docMk/>
            <pc:sldMk cId="1053887873" sldId="260"/>
            <ac:inkMk id="59" creationId="{B33E6AB5-09C4-264A-B841-1FB822924BCD}"/>
          </ac:inkMkLst>
        </pc:inkChg>
        <pc:inkChg chg="add mod reco modStrokes">
          <ac:chgData name="Jessica Perales" userId="2230e147-046b-4aa9-a546-59503775ee7f" providerId="ADAL" clId="{7817AF23-8019-BA49-94FB-A110B3D70106}" dt="2019-11-01T13:24:42.913" v="182"/>
          <ac:inkMkLst>
            <pc:docMk/>
            <pc:sldMk cId="1053887873" sldId="260"/>
            <ac:inkMk id="60" creationId="{73ED0E88-0216-B84E-BA92-CA852A00AAF5}"/>
          </ac:inkMkLst>
        </pc:inkChg>
        <pc:inkChg chg="add del">
          <ac:chgData name="Jessica Perales" userId="2230e147-046b-4aa9-a546-59503775ee7f" providerId="ADAL" clId="{7817AF23-8019-BA49-94FB-A110B3D70106}" dt="2019-11-01T13:24:14.499" v="170"/>
          <ac:inkMkLst>
            <pc:docMk/>
            <pc:sldMk cId="1053887873" sldId="260"/>
            <ac:inkMk id="62" creationId="{CFA0185E-60C5-5042-BBDC-4A7E6BACF390}"/>
          </ac:inkMkLst>
        </pc:inkChg>
        <pc:inkChg chg="add del">
          <ac:chgData name="Jessica Perales" userId="2230e147-046b-4aa9-a546-59503775ee7f" providerId="ADAL" clId="{7817AF23-8019-BA49-94FB-A110B3D70106}" dt="2019-11-01T13:24:14.499" v="170"/>
          <ac:inkMkLst>
            <pc:docMk/>
            <pc:sldMk cId="1053887873" sldId="260"/>
            <ac:inkMk id="63" creationId="{A27CDC30-0C8E-8249-92F4-84B56EB2A3DE}"/>
          </ac:inkMkLst>
        </pc:inkChg>
        <pc:inkChg chg="add del">
          <ac:chgData name="Jessica Perales" userId="2230e147-046b-4aa9-a546-59503775ee7f" providerId="ADAL" clId="{7817AF23-8019-BA49-94FB-A110B3D70106}" dt="2019-11-01T13:24:14.499" v="170"/>
          <ac:inkMkLst>
            <pc:docMk/>
            <pc:sldMk cId="1053887873" sldId="260"/>
            <ac:inkMk id="64" creationId="{9190AEB2-865B-5B4D-AC78-2BA593E8882C}"/>
          </ac:inkMkLst>
        </pc:inkChg>
        <pc:inkChg chg="add del">
          <ac:chgData name="Jessica Perales" userId="2230e147-046b-4aa9-a546-59503775ee7f" providerId="ADAL" clId="{7817AF23-8019-BA49-94FB-A110B3D70106}" dt="2019-11-01T13:24:14.499" v="170"/>
          <ac:inkMkLst>
            <pc:docMk/>
            <pc:sldMk cId="1053887873" sldId="260"/>
            <ac:inkMk id="65" creationId="{05D4B95A-51A1-1B46-BEEE-0F80C286DB4B}"/>
          </ac:inkMkLst>
        </pc:inkChg>
        <pc:inkChg chg="add mod reco modStrokes">
          <ac:chgData name="Jessica Perales" userId="2230e147-046b-4aa9-a546-59503775ee7f" providerId="ADAL" clId="{7817AF23-8019-BA49-94FB-A110B3D70106}" dt="2019-11-01T13:24:42.458" v="181"/>
          <ac:inkMkLst>
            <pc:docMk/>
            <pc:sldMk cId="1053887873" sldId="260"/>
            <ac:inkMk id="66" creationId="{99A242B1-0369-CB42-A91F-861C444631E1}"/>
          </ac:inkMkLst>
        </pc:inkChg>
        <pc:inkChg chg="add del">
          <ac:chgData name="Jessica Perales" userId="2230e147-046b-4aa9-a546-59503775ee7f" providerId="ADAL" clId="{7817AF23-8019-BA49-94FB-A110B3D70106}" dt="2019-11-01T13:24:30.793" v="175"/>
          <ac:inkMkLst>
            <pc:docMk/>
            <pc:sldMk cId="1053887873" sldId="260"/>
            <ac:inkMk id="68" creationId="{5AC1A871-F361-6249-B742-667129DD930A}"/>
          </ac:inkMkLst>
        </pc:inkChg>
        <pc:inkChg chg="add del">
          <ac:chgData name="Jessica Perales" userId="2230e147-046b-4aa9-a546-59503775ee7f" providerId="ADAL" clId="{7817AF23-8019-BA49-94FB-A110B3D70106}" dt="2019-11-01T13:24:30.793" v="175"/>
          <ac:inkMkLst>
            <pc:docMk/>
            <pc:sldMk cId="1053887873" sldId="260"/>
            <ac:inkMk id="69" creationId="{032CC38A-A35C-B940-89BB-90EE7272CA6B}"/>
          </ac:inkMkLst>
        </pc:inkChg>
        <pc:inkChg chg="add del">
          <ac:chgData name="Jessica Perales" userId="2230e147-046b-4aa9-a546-59503775ee7f" providerId="ADAL" clId="{7817AF23-8019-BA49-94FB-A110B3D70106}" dt="2019-11-01T13:24:30.793" v="175"/>
          <ac:inkMkLst>
            <pc:docMk/>
            <pc:sldMk cId="1053887873" sldId="260"/>
            <ac:inkMk id="70" creationId="{94CE5428-9B76-984E-B145-B0EEC0F718CB}"/>
          </ac:inkMkLst>
        </pc:inkChg>
        <pc:inkChg chg="add del">
          <ac:chgData name="Jessica Perales" userId="2230e147-046b-4aa9-a546-59503775ee7f" providerId="ADAL" clId="{7817AF23-8019-BA49-94FB-A110B3D70106}" dt="2019-11-01T13:24:30.793" v="175"/>
          <ac:inkMkLst>
            <pc:docMk/>
            <pc:sldMk cId="1053887873" sldId="260"/>
            <ac:inkMk id="71" creationId="{AECE695D-2FE4-3F48-9410-D04992A93546}"/>
          </ac:inkMkLst>
        </pc:inkChg>
        <pc:inkChg chg="add reco">
          <ac:chgData name="Jessica Perales" userId="2230e147-046b-4aa9-a546-59503775ee7f" providerId="ADAL" clId="{7817AF23-8019-BA49-94FB-A110B3D70106}" dt="2019-11-01T13:24:30.793" v="175"/>
          <ac:inkMkLst>
            <pc:docMk/>
            <pc:sldMk cId="1053887873" sldId="260"/>
            <ac:inkMk id="72" creationId="{F73F8DE7-11F2-A54B-BD9C-09942FF72E91}"/>
          </ac:inkMkLst>
        </pc:inkChg>
        <pc:inkChg chg="add del">
          <ac:chgData name="Jessica Perales" userId="2230e147-046b-4aa9-a546-59503775ee7f" providerId="ADAL" clId="{7817AF23-8019-BA49-94FB-A110B3D70106}" dt="2019-11-01T13:24:39.971" v="180"/>
          <ac:inkMkLst>
            <pc:docMk/>
            <pc:sldMk cId="1053887873" sldId="260"/>
            <ac:inkMk id="74" creationId="{01C9EAB8-A212-2F4B-ABEE-22FEC666B51E}"/>
          </ac:inkMkLst>
        </pc:inkChg>
        <pc:inkChg chg="add del">
          <ac:chgData name="Jessica Perales" userId="2230e147-046b-4aa9-a546-59503775ee7f" providerId="ADAL" clId="{7817AF23-8019-BA49-94FB-A110B3D70106}" dt="2019-11-01T13:24:39.971" v="180"/>
          <ac:inkMkLst>
            <pc:docMk/>
            <pc:sldMk cId="1053887873" sldId="260"/>
            <ac:inkMk id="75" creationId="{B9EC5B93-4F16-0C4F-B0CB-059466F8ADF4}"/>
          </ac:inkMkLst>
        </pc:inkChg>
        <pc:inkChg chg="add del">
          <ac:chgData name="Jessica Perales" userId="2230e147-046b-4aa9-a546-59503775ee7f" providerId="ADAL" clId="{7817AF23-8019-BA49-94FB-A110B3D70106}" dt="2019-11-01T13:24:39.971" v="180"/>
          <ac:inkMkLst>
            <pc:docMk/>
            <pc:sldMk cId="1053887873" sldId="260"/>
            <ac:inkMk id="76" creationId="{E1A8105B-6474-2446-8D36-BF653F74D8AD}"/>
          </ac:inkMkLst>
        </pc:inkChg>
        <pc:inkChg chg="add del">
          <ac:chgData name="Jessica Perales" userId="2230e147-046b-4aa9-a546-59503775ee7f" providerId="ADAL" clId="{7817AF23-8019-BA49-94FB-A110B3D70106}" dt="2019-11-01T13:24:39.971" v="180"/>
          <ac:inkMkLst>
            <pc:docMk/>
            <pc:sldMk cId="1053887873" sldId="260"/>
            <ac:inkMk id="77" creationId="{9EE623A7-5B8B-0D45-840B-EC1B435E0E87}"/>
          </ac:inkMkLst>
        </pc:inkChg>
        <pc:inkChg chg="add reco">
          <ac:chgData name="Jessica Perales" userId="2230e147-046b-4aa9-a546-59503775ee7f" providerId="ADAL" clId="{7817AF23-8019-BA49-94FB-A110B3D70106}" dt="2019-11-01T13:24:39.971" v="180"/>
          <ac:inkMkLst>
            <pc:docMk/>
            <pc:sldMk cId="1053887873" sldId="260"/>
            <ac:inkMk id="78" creationId="{FF31C4C1-4B5B-4141-A351-246736A623CB}"/>
          </ac:inkMkLst>
        </pc:inkChg>
        <pc:inkChg chg="add">
          <ac:chgData name="Jessica Perales" userId="2230e147-046b-4aa9-a546-59503775ee7f" providerId="ADAL" clId="{7817AF23-8019-BA49-94FB-A110B3D70106}" dt="2019-11-01T13:24:50.160" v="183"/>
          <ac:inkMkLst>
            <pc:docMk/>
            <pc:sldMk cId="1053887873" sldId="260"/>
            <ac:inkMk id="80" creationId="{95C8668B-E476-E24D-B260-EA07AF6D8740}"/>
          </ac:inkMkLst>
        </pc:inkChg>
        <pc:inkChg chg="add">
          <ac:chgData name="Jessica Perales" userId="2230e147-046b-4aa9-a546-59503775ee7f" providerId="ADAL" clId="{7817AF23-8019-BA49-94FB-A110B3D70106}" dt="2019-11-01T13:24:54.809" v="185"/>
          <ac:inkMkLst>
            <pc:docMk/>
            <pc:sldMk cId="1053887873" sldId="260"/>
            <ac:inkMk id="81" creationId="{D8B2B386-BDAD-E840-838C-506F52036618}"/>
          </ac:inkMkLst>
        </pc:inkChg>
        <pc:inkChg chg="add">
          <ac:chgData name="Jessica Perales" userId="2230e147-046b-4aa9-a546-59503775ee7f" providerId="ADAL" clId="{7817AF23-8019-BA49-94FB-A110B3D70106}" dt="2019-11-01T13:25:05.610" v="189"/>
          <ac:inkMkLst>
            <pc:docMk/>
            <pc:sldMk cId="1053887873" sldId="260"/>
            <ac:inkMk id="82" creationId="{4C3216D1-647B-9647-9AEB-8AE39D4CBA47}"/>
          </ac:inkMkLst>
        </pc:inkChg>
        <pc:inkChg chg="add del">
          <ac:chgData name="Jessica Perales" userId="2230e147-046b-4aa9-a546-59503775ee7f" providerId="ADAL" clId="{7817AF23-8019-BA49-94FB-A110B3D70106}" dt="2019-11-01T13:25:12.787" v="193"/>
          <ac:inkMkLst>
            <pc:docMk/>
            <pc:sldMk cId="1053887873" sldId="260"/>
            <ac:inkMk id="83" creationId="{19A3DB3D-619B-F347-B8E7-55C25A1DCB0A}"/>
          </ac:inkMkLst>
        </pc:inkChg>
        <pc:inkChg chg="add del">
          <ac:chgData name="Jessica Perales" userId="2230e147-046b-4aa9-a546-59503775ee7f" providerId="ADAL" clId="{7817AF23-8019-BA49-94FB-A110B3D70106}" dt="2019-11-01T13:25:12.787" v="193"/>
          <ac:inkMkLst>
            <pc:docMk/>
            <pc:sldMk cId="1053887873" sldId="260"/>
            <ac:inkMk id="84" creationId="{448F3E9A-2670-154B-9CD2-4B1952C632B0}"/>
          </ac:inkMkLst>
        </pc:inkChg>
        <pc:inkChg chg="add reco">
          <ac:chgData name="Jessica Perales" userId="2230e147-046b-4aa9-a546-59503775ee7f" providerId="ADAL" clId="{7817AF23-8019-BA49-94FB-A110B3D70106}" dt="2019-11-01T13:25:12.787" v="193"/>
          <ac:inkMkLst>
            <pc:docMk/>
            <pc:sldMk cId="1053887873" sldId="260"/>
            <ac:inkMk id="85" creationId="{D3089B5E-F7F7-EE4E-A47B-7BE1FE71A471}"/>
          </ac:inkMkLst>
        </pc:inkChg>
        <pc:inkChg chg="add del">
          <ac:chgData name="Jessica Perales" userId="2230e147-046b-4aa9-a546-59503775ee7f" providerId="ADAL" clId="{7817AF23-8019-BA49-94FB-A110B3D70106}" dt="2019-11-01T13:25:21.905" v="198"/>
          <ac:inkMkLst>
            <pc:docMk/>
            <pc:sldMk cId="1053887873" sldId="260"/>
            <ac:inkMk id="87" creationId="{C56397B8-EB61-2E4D-9F09-4EBC1AA5AE35}"/>
          </ac:inkMkLst>
        </pc:inkChg>
        <pc:inkChg chg="add del">
          <ac:chgData name="Jessica Perales" userId="2230e147-046b-4aa9-a546-59503775ee7f" providerId="ADAL" clId="{7817AF23-8019-BA49-94FB-A110B3D70106}" dt="2019-11-01T13:25:21.905" v="198"/>
          <ac:inkMkLst>
            <pc:docMk/>
            <pc:sldMk cId="1053887873" sldId="260"/>
            <ac:inkMk id="88" creationId="{A7BE33A9-AA9D-3342-8ED6-228C89041C3A}"/>
          </ac:inkMkLst>
        </pc:inkChg>
        <pc:inkChg chg="add del">
          <ac:chgData name="Jessica Perales" userId="2230e147-046b-4aa9-a546-59503775ee7f" providerId="ADAL" clId="{7817AF23-8019-BA49-94FB-A110B3D70106}" dt="2019-11-01T13:25:21.905" v="198"/>
          <ac:inkMkLst>
            <pc:docMk/>
            <pc:sldMk cId="1053887873" sldId="260"/>
            <ac:inkMk id="89" creationId="{7EDC8C2B-3C2B-2F48-B97C-0C43D3C94962}"/>
          </ac:inkMkLst>
        </pc:inkChg>
        <pc:inkChg chg="add del">
          <ac:chgData name="Jessica Perales" userId="2230e147-046b-4aa9-a546-59503775ee7f" providerId="ADAL" clId="{7817AF23-8019-BA49-94FB-A110B3D70106}" dt="2019-11-01T13:25:21.905" v="198"/>
          <ac:inkMkLst>
            <pc:docMk/>
            <pc:sldMk cId="1053887873" sldId="260"/>
            <ac:inkMk id="90" creationId="{3D60C662-85BE-484E-8CE5-6B24DBCA037F}"/>
          </ac:inkMkLst>
        </pc:inkChg>
        <pc:inkChg chg="add reco">
          <ac:chgData name="Jessica Perales" userId="2230e147-046b-4aa9-a546-59503775ee7f" providerId="ADAL" clId="{7817AF23-8019-BA49-94FB-A110B3D70106}" dt="2019-11-01T13:25:21.905" v="198"/>
          <ac:inkMkLst>
            <pc:docMk/>
            <pc:sldMk cId="1053887873" sldId="260"/>
            <ac:inkMk id="91" creationId="{D6721254-BFF7-9449-9A36-60CE7627BD9B}"/>
          </ac:inkMkLst>
        </pc:inkChg>
        <pc:inkChg chg="add">
          <ac:chgData name="Jessica Perales" userId="2230e147-046b-4aa9-a546-59503775ee7f" providerId="ADAL" clId="{7817AF23-8019-BA49-94FB-A110B3D70106}" dt="2019-11-01T13:25:23.599" v="199"/>
          <ac:inkMkLst>
            <pc:docMk/>
            <pc:sldMk cId="1053887873" sldId="260"/>
            <ac:inkMk id="93" creationId="{684B14E8-BC35-F24B-8A7B-580A93F33399}"/>
          </ac:inkMkLst>
        </pc:inkChg>
        <pc:inkChg chg="add">
          <ac:chgData name="Jessica Perales" userId="2230e147-046b-4aa9-a546-59503775ee7f" providerId="ADAL" clId="{7817AF23-8019-BA49-94FB-A110B3D70106}" dt="2019-11-01T13:25:28.849" v="201"/>
          <ac:inkMkLst>
            <pc:docMk/>
            <pc:sldMk cId="1053887873" sldId="260"/>
            <ac:inkMk id="94" creationId="{9DA0BD41-74EE-7B40-9C9E-45808CC8258B}"/>
          </ac:inkMkLst>
        </pc:inkChg>
        <pc:inkChg chg="add del">
          <ac:chgData name="Jessica Perales" userId="2230e147-046b-4aa9-a546-59503775ee7f" providerId="ADAL" clId="{7817AF23-8019-BA49-94FB-A110B3D70106}" dt="2019-11-01T13:25:34.628" v="206"/>
          <ac:inkMkLst>
            <pc:docMk/>
            <pc:sldMk cId="1053887873" sldId="260"/>
            <ac:inkMk id="95" creationId="{C647722E-61FF-B94E-960B-F9A32061167E}"/>
          </ac:inkMkLst>
        </pc:inkChg>
        <pc:inkChg chg="add del">
          <ac:chgData name="Jessica Perales" userId="2230e147-046b-4aa9-a546-59503775ee7f" providerId="ADAL" clId="{7817AF23-8019-BA49-94FB-A110B3D70106}" dt="2019-11-01T13:25:34.628" v="206"/>
          <ac:inkMkLst>
            <pc:docMk/>
            <pc:sldMk cId="1053887873" sldId="260"/>
            <ac:inkMk id="96" creationId="{2BBBF9F7-6277-0345-A970-FF8618748E3F}"/>
          </ac:inkMkLst>
        </pc:inkChg>
        <pc:inkChg chg="add del">
          <ac:chgData name="Jessica Perales" userId="2230e147-046b-4aa9-a546-59503775ee7f" providerId="ADAL" clId="{7817AF23-8019-BA49-94FB-A110B3D70106}" dt="2019-11-01T13:25:34.628" v="206"/>
          <ac:inkMkLst>
            <pc:docMk/>
            <pc:sldMk cId="1053887873" sldId="260"/>
            <ac:inkMk id="97" creationId="{97175C04-3DD9-B04A-A68B-CC541DB26A39}"/>
          </ac:inkMkLst>
        </pc:inkChg>
        <pc:inkChg chg="add reco">
          <ac:chgData name="Jessica Perales" userId="2230e147-046b-4aa9-a546-59503775ee7f" providerId="ADAL" clId="{7817AF23-8019-BA49-94FB-A110B3D70106}" dt="2019-11-01T13:25:34.628" v="206"/>
          <ac:inkMkLst>
            <pc:docMk/>
            <pc:sldMk cId="1053887873" sldId="260"/>
            <ac:inkMk id="98" creationId="{8F386ED3-CF0D-C34B-A207-B47C4F533A05}"/>
          </ac:inkMkLst>
        </pc:inkChg>
        <pc:inkChg chg="add del">
          <ac:chgData name="Jessica Perales" userId="2230e147-046b-4aa9-a546-59503775ee7f" providerId="ADAL" clId="{7817AF23-8019-BA49-94FB-A110B3D70106}" dt="2019-11-01T13:25:41.007" v="210"/>
          <ac:inkMkLst>
            <pc:docMk/>
            <pc:sldMk cId="1053887873" sldId="260"/>
            <ac:inkMk id="100" creationId="{54544AEB-9511-184A-9785-175084A40D4F}"/>
          </ac:inkMkLst>
        </pc:inkChg>
        <pc:inkChg chg="add">
          <ac:chgData name="Jessica Perales" userId="2230e147-046b-4aa9-a546-59503775ee7f" providerId="ADAL" clId="{7817AF23-8019-BA49-94FB-A110B3D70106}" dt="2019-11-01T13:25:39.592" v="208"/>
          <ac:inkMkLst>
            <pc:docMk/>
            <pc:sldMk cId="1053887873" sldId="260"/>
            <ac:inkMk id="101" creationId="{E4C99375-7A8A-7B48-882A-94170F07A605}"/>
          </ac:inkMkLst>
        </pc:inkChg>
        <pc:inkChg chg="add del">
          <ac:chgData name="Jessica Perales" userId="2230e147-046b-4aa9-a546-59503775ee7f" providerId="ADAL" clId="{7817AF23-8019-BA49-94FB-A110B3D70106}" dt="2019-11-01T13:25:41.007" v="210"/>
          <ac:inkMkLst>
            <pc:docMk/>
            <pc:sldMk cId="1053887873" sldId="260"/>
            <ac:inkMk id="102" creationId="{1B82C854-2F36-EE45-9B96-1293C010EB8B}"/>
          </ac:inkMkLst>
        </pc:inkChg>
        <pc:inkChg chg="add reco">
          <ac:chgData name="Jessica Perales" userId="2230e147-046b-4aa9-a546-59503775ee7f" providerId="ADAL" clId="{7817AF23-8019-BA49-94FB-A110B3D70106}" dt="2019-11-01T13:25:41.007" v="210"/>
          <ac:inkMkLst>
            <pc:docMk/>
            <pc:sldMk cId="1053887873" sldId="260"/>
            <ac:inkMk id="103" creationId="{181B159D-77F3-F04B-A7A1-E418D1CACA4F}"/>
          </ac:inkMkLst>
        </pc:inkChg>
        <pc:inkChg chg="add">
          <ac:chgData name="Jessica Perales" userId="2230e147-046b-4aa9-a546-59503775ee7f" providerId="ADAL" clId="{7817AF23-8019-BA49-94FB-A110B3D70106}" dt="2019-11-01T13:25:41.785" v="211"/>
          <ac:inkMkLst>
            <pc:docMk/>
            <pc:sldMk cId="1053887873" sldId="260"/>
            <ac:inkMk id="105" creationId="{861346C0-B1BF-B848-8926-B4524094F1DE}"/>
          </ac:inkMkLst>
        </pc:inkChg>
        <pc:inkChg chg="add">
          <ac:chgData name="Jessica Perales" userId="2230e147-046b-4aa9-a546-59503775ee7f" providerId="ADAL" clId="{7817AF23-8019-BA49-94FB-A110B3D70106}" dt="2019-11-01T13:25:46.679" v="213"/>
          <ac:inkMkLst>
            <pc:docMk/>
            <pc:sldMk cId="1053887873" sldId="260"/>
            <ac:inkMk id="106" creationId="{69FA0ED0-D55E-A143-8FCB-A246C2AFDEB5}"/>
          </ac:inkMkLst>
        </pc:inkChg>
        <pc:inkChg chg="add">
          <ac:chgData name="Jessica Perales" userId="2230e147-046b-4aa9-a546-59503775ee7f" providerId="ADAL" clId="{7817AF23-8019-BA49-94FB-A110B3D70106}" dt="2019-11-01T13:25:48.034" v="215"/>
          <ac:inkMkLst>
            <pc:docMk/>
            <pc:sldMk cId="1053887873" sldId="260"/>
            <ac:inkMk id="107" creationId="{4127DDFC-B0A5-874D-ACE6-C664F93E2FA6}"/>
          </ac:inkMkLst>
        </pc:inkChg>
        <pc:inkChg chg="add">
          <ac:chgData name="Jessica Perales" userId="2230e147-046b-4aa9-a546-59503775ee7f" providerId="ADAL" clId="{7817AF23-8019-BA49-94FB-A110B3D70106}" dt="2019-11-01T13:25:48.800" v="216"/>
          <ac:inkMkLst>
            <pc:docMk/>
            <pc:sldMk cId="1053887873" sldId="260"/>
            <ac:inkMk id="108" creationId="{EF91F9FA-1880-044E-9442-BE0C32D3A049}"/>
          </ac:inkMkLst>
        </pc:inkChg>
        <pc:inkChg chg="add">
          <ac:chgData name="Jessica Perales" userId="2230e147-046b-4aa9-a546-59503775ee7f" providerId="ADAL" clId="{7817AF23-8019-BA49-94FB-A110B3D70106}" dt="2019-11-01T13:25:49.742" v="217"/>
          <ac:inkMkLst>
            <pc:docMk/>
            <pc:sldMk cId="1053887873" sldId="260"/>
            <ac:inkMk id="109" creationId="{ECD7C429-2834-714D-BADA-84E9C1E7479B}"/>
          </ac:inkMkLst>
        </pc:inkChg>
        <pc:inkChg chg="add">
          <ac:chgData name="Jessica Perales" userId="2230e147-046b-4aa9-a546-59503775ee7f" providerId="ADAL" clId="{7817AF23-8019-BA49-94FB-A110B3D70106}" dt="2019-11-01T13:25:50.810" v="218"/>
          <ac:inkMkLst>
            <pc:docMk/>
            <pc:sldMk cId="1053887873" sldId="260"/>
            <ac:inkMk id="110" creationId="{59DFD80B-5B71-F442-BE5D-8C86D8E6EEA5}"/>
          </ac:inkMkLst>
        </pc:inkChg>
        <pc:inkChg chg="add">
          <ac:chgData name="Jessica Perales" userId="2230e147-046b-4aa9-a546-59503775ee7f" providerId="ADAL" clId="{7817AF23-8019-BA49-94FB-A110B3D70106}" dt="2019-11-01T13:25:51.668" v="219"/>
          <ac:inkMkLst>
            <pc:docMk/>
            <pc:sldMk cId="1053887873" sldId="260"/>
            <ac:inkMk id="111" creationId="{BA71EDB2-F0F7-9A42-B011-EFA9D2814CF9}"/>
          </ac:inkMkLst>
        </pc:inkChg>
        <pc:inkChg chg="add del">
          <ac:chgData name="Jessica Perales" userId="2230e147-046b-4aa9-a546-59503775ee7f" providerId="ADAL" clId="{7817AF23-8019-BA49-94FB-A110B3D70106}" dt="2019-11-01T13:25:59.949" v="223"/>
          <ac:inkMkLst>
            <pc:docMk/>
            <pc:sldMk cId="1053887873" sldId="260"/>
            <ac:inkMk id="116" creationId="{E91C85EB-6A21-8841-8AF6-2E7987AFFD0D}"/>
          </ac:inkMkLst>
        </pc:inkChg>
        <pc:inkChg chg="add del">
          <ac:chgData name="Jessica Perales" userId="2230e147-046b-4aa9-a546-59503775ee7f" providerId="ADAL" clId="{7817AF23-8019-BA49-94FB-A110B3D70106}" dt="2019-11-01T13:25:59.949" v="223"/>
          <ac:inkMkLst>
            <pc:docMk/>
            <pc:sldMk cId="1053887873" sldId="260"/>
            <ac:inkMk id="117" creationId="{7134F4DA-0D71-C149-960F-530C19322B92}"/>
          </ac:inkMkLst>
        </pc:inkChg>
        <pc:inkChg chg="add del">
          <ac:chgData name="Jessica Perales" userId="2230e147-046b-4aa9-a546-59503775ee7f" providerId="ADAL" clId="{7817AF23-8019-BA49-94FB-A110B3D70106}" dt="2019-11-01T13:25:59.949" v="223"/>
          <ac:inkMkLst>
            <pc:docMk/>
            <pc:sldMk cId="1053887873" sldId="260"/>
            <ac:inkMk id="118" creationId="{1C41EBF5-8E56-AF4C-B4CC-DB126700DE3C}"/>
          </ac:inkMkLst>
        </pc:inkChg>
        <pc:inkChg chg="add reco">
          <ac:chgData name="Jessica Perales" userId="2230e147-046b-4aa9-a546-59503775ee7f" providerId="ADAL" clId="{7817AF23-8019-BA49-94FB-A110B3D70106}" dt="2019-11-01T13:25:59.949" v="223"/>
          <ac:inkMkLst>
            <pc:docMk/>
            <pc:sldMk cId="1053887873" sldId="260"/>
            <ac:inkMk id="119" creationId="{844C0373-DD08-C74A-B4DC-69793B826733}"/>
          </ac:inkMkLst>
        </pc:inkChg>
        <pc:inkChg chg="add">
          <ac:chgData name="Jessica Perales" userId="2230e147-046b-4aa9-a546-59503775ee7f" providerId="ADAL" clId="{7817AF23-8019-BA49-94FB-A110B3D70106}" dt="2019-11-01T13:26:00.837" v="224"/>
          <ac:inkMkLst>
            <pc:docMk/>
            <pc:sldMk cId="1053887873" sldId="260"/>
            <ac:inkMk id="121" creationId="{F56303A8-CAB8-F44F-8E3E-4533C7B62AE5}"/>
          </ac:inkMkLst>
        </pc:inkChg>
        <pc:inkChg chg="add">
          <ac:chgData name="Jessica Perales" userId="2230e147-046b-4aa9-a546-59503775ee7f" providerId="ADAL" clId="{7817AF23-8019-BA49-94FB-A110B3D70106}" dt="2019-11-01T13:26:05.322" v="226"/>
          <ac:inkMkLst>
            <pc:docMk/>
            <pc:sldMk cId="1053887873" sldId="260"/>
            <ac:inkMk id="122" creationId="{E8670076-2A40-6D44-86C8-4E4AA5F5CBF1}"/>
          </ac:inkMkLst>
        </pc:inkChg>
        <pc:inkChg chg="add del">
          <ac:chgData name="Jessica Perales" userId="2230e147-046b-4aa9-a546-59503775ee7f" providerId="ADAL" clId="{7817AF23-8019-BA49-94FB-A110B3D70106}" dt="2019-11-01T13:26:09.880" v="231"/>
          <ac:inkMkLst>
            <pc:docMk/>
            <pc:sldMk cId="1053887873" sldId="260"/>
            <ac:inkMk id="123" creationId="{64E1861A-9965-DC47-9339-F4588ED253BF}"/>
          </ac:inkMkLst>
        </pc:inkChg>
        <pc:inkChg chg="add del">
          <ac:chgData name="Jessica Perales" userId="2230e147-046b-4aa9-a546-59503775ee7f" providerId="ADAL" clId="{7817AF23-8019-BA49-94FB-A110B3D70106}" dt="2019-11-01T13:26:09.880" v="231"/>
          <ac:inkMkLst>
            <pc:docMk/>
            <pc:sldMk cId="1053887873" sldId="260"/>
            <ac:inkMk id="124" creationId="{68D76F6E-32F4-7047-B71F-FB163E1E3446}"/>
          </ac:inkMkLst>
        </pc:inkChg>
        <pc:inkChg chg="add del">
          <ac:chgData name="Jessica Perales" userId="2230e147-046b-4aa9-a546-59503775ee7f" providerId="ADAL" clId="{7817AF23-8019-BA49-94FB-A110B3D70106}" dt="2019-11-01T13:26:09.880" v="231"/>
          <ac:inkMkLst>
            <pc:docMk/>
            <pc:sldMk cId="1053887873" sldId="260"/>
            <ac:inkMk id="125" creationId="{8EB998D3-BB21-A64C-999D-6676C050977B}"/>
          </ac:inkMkLst>
        </pc:inkChg>
        <pc:inkChg chg="add reco">
          <ac:chgData name="Jessica Perales" userId="2230e147-046b-4aa9-a546-59503775ee7f" providerId="ADAL" clId="{7817AF23-8019-BA49-94FB-A110B3D70106}" dt="2019-11-01T13:26:09.880" v="231"/>
          <ac:inkMkLst>
            <pc:docMk/>
            <pc:sldMk cId="1053887873" sldId="260"/>
            <ac:inkMk id="126" creationId="{3CF88C97-B88E-4746-99D7-CA91FC6E053B}"/>
          </ac:inkMkLst>
        </pc:inkChg>
      </pc:sldChg>
      <pc:sldChg chg="modSp">
        <pc:chgData name="Jessica Perales" userId="2230e147-046b-4aa9-a546-59503775ee7f" providerId="ADAL" clId="{7817AF23-8019-BA49-94FB-A110B3D70106}" dt="2019-11-01T13:22:04.645" v="118" actId="1076"/>
        <pc:sldMkLst>
          <pc:docMk/>
          <pc:sldMk cId="4249326711" sldId="262"/>
        </pc:sldMkLst>
        <pc:spChg chg="mod">
          <ac:chgData name="Jessica Perales" userId="2230e147-046b-4aa9-a546-59503775ee7f" providerId="ADAL" clId="{7817AF23-8019-BA49-94FB-A110B3D70106}" dt="2019-11-01T13:22:02.028" v="117" actId="1076"/>
          <ac:spMkLst>
            <pc:docMk/>
            <pc:sldMk cId="4249326711" sldId="262"/>
            <ac:spMk id="6" creationId="{00000000-0000-0000-0000-000000000000}"/>
          </ac:spMkLst>
        </pc:spChg>
        <pc:spChg chg="mod">
          <ac:chgData name="Jessica Perales" userId="2230e147-046b-4aa9-a546-59503775ee7f" providerId="ADAL" clId="{7817AF23-8019-BA49-94FB-A110B3D70106}" dt="2019-11-01T13:22:04.645" v="118" actId="1076"/>
          <ac:spMkLst>
            <pc:docMk/>
            <pc:sldMk cId="4249326711" sldId="262"/>
            <ac:spMk id="7" creationId="{00000000-0000-0000-0000-000000000000}"/>
          </ac:spMkLst>
        </pc:spChg>
      </pc:sldChg>
      <pc:sldChg chg="addSp delSp">
        <pc:chgData name="Jessica Perales" userId="2230e147-046b-4aa9-a546-59503775ee7f" providerId="ADAL" clId="{7817AF23-8019-BA49-94FB-A110B3D70106}" dt="2019-11-01T13:29:52.663" v="276"/>
        <pc:sldMkLst>
          <pc:docMk/>
          <pc:sldMk cId="620485914" sldId="263"/>
        </pc:sldMkLst>
        <pc:inkChg chg="add del">
          <ac:chgData name="Jessica Perales" userId="2230e147-046b-4aa9-a546-59503775ee7f" providerId="ADAL" clId="{7817AF23-8019-BA49-94FB-A110B3D70106}" dt="2019-11-01T13:27:49.649" v="234"/>
          <ac:inkMkLst>
            <pc:docMk/>
            <pc:sldMk cId="620485914" sldId="263"/>
            <ac:inkMk id="2" creationId="{0B854A9E-08D6-754A-AA1D-C2A33F134047}"/>
          </ac:inkMkLst>
        </pc:inkChg>
        <pc:inkChg chg="add del">
          <ac:chgData name="Jessica Perales" userId="2230e147-046b-4aa9-a546-59503775ee7f" providerId="ADAL" clId="{7817AF23-8019-BA49-94FB-A110B3D70106}" dt="2019-11-01T13:27:49.649" v="234"/>
          <ac:inkMkLst>
            <pc:docMk/>
            <pc:sldMk cId="620485914" sldId="263"/>
            <ac:inkMk id="3" creationId="{799DF53C-C73F-C642-8613-B02D871A81CC}"/>
          </ac:inkMkLst>
        </pc:inkChg>
        <pc:inkChg chg="add reco">
          <ac:chgData name="Jessica Perales" userId="2230e147-046b-4aa9-a546-59503775ee7f" providerId="ADAL" clId="{7817AF23-8019-BA49-94FB-A110B3D70106}" dt="2019-11-01T13:27:49.649" v="234"/>
          <ac:inkMkLst>
            <pc:docMk/>
            <pc:sldMk cId="620485914" sldId="263"/>
            <ac:inkMk id="4" creationId="{6FB46521-C257-4F47-B222-75FA7955E10F}"/>
          </ac:inkMkLst>
        </pc:inkChg>
        <pc:inkChg chg="add">
          <ac:chgData name="Jessica Perales" userId="2230e147-046b-4aa9-a546-59503775ee7f" providerId="ADAL" clId="{7817AF23-8019-BA49-94FB-A110B3D70106}" dt="2019-11-01T13:28:22.463" v="235"/>
          <ac:inkMkLst>
            <pc:docMk/>
            <pc:sldMk cId="620485914" sldId="263"/>
            <ac:inkMk id="9" creationId="{53E98938-6C38-6B4E-8833-BEC501596859}"/>
          </ac:inkMkLst>
        </pc:inkChg>
        <pc:inkChg chg="add">
          <ac:chgData name="Jessica Perales" userId="2230e147-046b-4aa9-a546-59503775ee7f" providerId="ADAL" clId="{7817AF23-8019-BA49-94FB-A110B3D70106}" dt="2019-11-01T13:28:33.392" v="237"/>
          <ac:inkMkLst>
            <pc:docMk/>
            <pc:sldMk cId="620485914" sldId="263"/>
            <ac:inkMk id="10" creationId="{DE92803C-CAC7-6848-9650-7616F4C40350}"/>
          </ac:inkMkLst>
        </pc:inkChg>
        <pc:inkChg chg="add del">
          <ac:chgData name="Jessica Perales" userId="2230e147-046b-4aa9-a546-59503775ee7f" providerId="ADAL" clId="{7817AF23-8019-BA49-94FB-A110B3D70106}" dt="2019-11-01T13:28:42.814" v="242"/>
          <ac:inkMkLst>
            <pc:docMk/>
            <pc:sldMk cId="620485914" sldId="263"/>
            <ac:inkMk id="11" creationId="{C93F450C-4A08-B74A-81BB-F12E69CBCA95}"/>
          </ac:inkMkLst>
        </pc:inkChg>
        <pc:inkChg chg="add del">
          <ac:chgData name="Jessica Perales" userId="2230e147-046b-4aa9-a546-59503775ee7f" providerId="ADAL" clId="{7817AF23-8019-BA49-94FB-A110B3D70106}" dt="2019-11-01T13:28:42.814" v="242"/>
          <ac:inkMkLst>
            <pc:docMk/>
            <pc:sldMk cId="620485914" sldId="263"/>
            <ac:inkMk id="12" creationId="{5CB89295-7002-C64C-B041-FFC166269521}"/>
          </ac:inkMkLst>
        </pc:inkChg>
        <pc:inkChg chg="add">
          <ac:chgData name="Jessica Perales" userId="2230e147-046b-4aa9-a546-59503775ee7f" providerId="ADAL" clId="{7817AF23-8019-BA49-94FB-A110B3D70106}" dt="2019-11-01T13:28:42.244" v="241"/>
          <ac:inkMkLst>
            <pc:docMk/>
            <pc:sldMk cId="620485914" sldId="263"/>
            <ac:inkMk id="13" creationId="{E312C24C-A3F8-1E46-B2BE-33F931D782F0}"/>
          </ac:inkMkLst>
        </pc:inkChg>
        <pc:inkChg chg="add reco">
          <ac:chgData name="Jessica Perales" userId="2230e147-046b-4aa9-a546-59503775ee7f" providerId="ADAL" clId="{7817AF23-8019-BA49-94FB-A110B3D70106}" dt="2019-11-01T13:28:42.814" v="242"/>
          <ac:inkMkLst>
            <pc:docMk/>
            <pc:sldMk cId="620485914" sldId="263"/>
            <ac:inkMk id="14" creationId="{0B89DFBE-1E28-8847-A978-0EE4B719A39D}"/>
          </ac:inkMkLst>
        </pc:inkChg>
        <pc:inkChg chg="add">
          <ac:chgData name="Jessica Perales" userId="2230e147-046b-4aa9-a546-59503775ee7f" providerId="ADAL" clId="{7817AF23-8019-BA49-94FB-A110B3D70106}" dt="2019-11-01T13:28:49.402" v="243"/>
          <ac:inkMkLst>
            <pc:docMk/>
            <pc:sldMk cId="620485914" sldId="263"/>
            <ac:inkMk id="16" creationId="{B5CDA6E6-C413-0B42-A792-4A562B754A38}"/>
          </ac:inkMkLst>
        </pc:inkChg>
        <pc:inkChg chg="add">
          <ac:chgData name="Jessica Perales" userId="2230e147-046b-4aa9-a546-59503775ee7f" providerId="ADAL" clId="{7817AF23-8019-BA49-94FB-A110B3D70106}" dt="2019-11-01T13:28:52.529" v="244"/>
          <ac:inkMkLst>
            <pc:docMk/>
            <pc:sldMk cId="620485914" sldId="263"/>
            <ac:inkMk id="17" creationId="{0AA72593-A4B7-A94E-880D-924BFEF5C0F1}"/>
          </ac:inkMkLst>
        </pc:inkChg>
        <pc:inkChg chg="add del">
          <ac:chgData name="Jessica Perales" userId="2230e147-046b-4aa9-a546-59503775ee7f" providerId="ADAL" clId="{7817AF23-8019-BA49-94FB-A110B3D70106}" dt="2019-11-01T13:28:58.932" v="248"/>
          <ac:inkMkLst>
            <pc:docMk/>
            <pc:sldMk cId="620485914" sldId="263"/>
            <ac:inkMk id="18" creationId="{299A66C5-7C98-D545-BF4D-BCB22BD33E46}"/>
          </ac:inkMkLst>
        </pc:inkChg>
        <pc:inkChg chg="add del">
          <ac:chgData name="Jessica Perales" userId="2230e147-046b-4aa9-a546-59503775ee7f" providerId="ADAL" clId="{7817AF23-8019-BA49-94FB-A110B3D70106}" dt="2019-11-01T13:28:58.932" v="248"/>
          <ac:inkMkLst>
            <pc:docMk/>
            <pc:sldMk cId="620485914" sldId="263"/>
            <ac:inkMk id="19" creationId="{C11C6783-3482-3042-A0D8-55A34A5D697B}"/>
          </ac:inkMkLst>
        </pc:inkChg>
        <pc:inkChg chg="add reco">
          <ac:chgData name="Jessica Perales" userId="2230e147-046b-4aa9-a546-59503775ee7f" providerId="ADAL" clId="{7817AF23-8019-BA49-94FB-A110B3D70106}" dt="2019-11-01T13:28:58.932" v="248"/>
          <ac:inkMkLst>
            <pc:docMk/>
            <pc:sldMk cId="620485914" sldId="263"/>
            <ac:inkMk id="20" creationId="{23D4D08E-D0EA-2540-B873-E79F4AE44CA6}"/>
          </ac:inkMkLst>
        </pc:inkChg>
        <pc:inkChg chg="add">
          <ac:chgData name="Jessica Perales" userId="2230e147-046b-4aa9-a546-59503775ee7f" providerId="ADAL" clId="{7817AF23-8019-BA49-94FB-A110B3D70106}" dt="2019-11-01T13:29:00.555" v="249"/>
          <ac:inkMkLst>
            <pc:docMk/>
            <pc:sldMk cId="620485914" sldId="263"/>
            <ac:inkMk id="22" creationId="{05E8D13E-352B-3341-BF59-57FDC08B3DE6}"/>
          </ac:inkMkLst>
        </pc:inkChg>
        <pc:inkChg chg="add">
          <ac:chgData name="Jessica Perales" userId="2230e147-046b-4aa9-a546-59503775ee7f" providerId="ADAL" clId="{7817AF23-8019-BA49-94FB-A110B3D70106}" dt="2019-11-01T13:29:02.872" v="251"/>
          <ac:inkMkLst>
            <pc:docMk/>
            <pc:sldMk cId="620485914" sldId="263"/>
            <ac:inkMk id="23" creationId="{FEFC8A69-FD63-B145-9DDE-4A15DD2D0D68}"/>
          </ac:inkMkLst>
        </pc:inkChg>
        <pc:inkChg chg="add">
          <ac:chgData name="Jessica Perales" userId="2230e147-046b-4aa9-a546-59503775ee7f" providerId="ADAL" clId="{7817AF23-8019-BA49-94FB-A110B3D70106}" dt="2019-11-01T13:29:08.047" v="253"/>
          <ac:inkMkLst>
            <pc:docMk/>
            <pc:sldMk cId="620485914" sldId="263"/>
            <ac:inkMk id="24" creationId="{11B01BA6-451B-3844-8F6E-1DCBFB056FD7}"/>
          </ac:inkMkLst>
        </pc:inkChg>
        <pc:inkChg chg="add">
          <ac:chgData name="Jessica Perales" userId="2230e147-046b-4aa9-a546-59503775ee7f" providerId="ADAL" clId="{7817AF23-8019-BA49-94FB-A110B3D70106}" dt="2019-11-01T13:29:10.050" v="255"/>
          <ac:inkMkLst>
            <pc:docMk/>
            <pc:sldMk cId="620485914" sldId="263"/>
            <ac:inkMk id="25" creationId="{CCC6E2F2-1ADF-D249-BA5F-7B28E55C7B1B}"/>
          </ac:inkMkLst>
        </pc:inkChg>
        <pc:inkChg chg="add del">
          <ac:chgData name="Jessica Perales" userId="2230e147-046b-4aa9-a546-59503775ee7f" providerId="ADAL" clId="{7817AF23-8019-BA49-94FB-A110B3D70106}" dt="2019-11-01T13:29:15.066" v="259"/>
          <ac:inkMkLst>
            <pc:docMk/>
            <pc:sldMk cId="620485914" sldId="263"/>
            <ac:inkMk id="26" creationId="{9F378B23-8163-7E4C-BCF5-606F62E7482E}"/>
          </ac:inkMkLst>
        </pc:inkChg>
        <pc:inkChg chg="add del">
          <ac:chgData name="Jessica Perales" userId="2230e147-046b-4aa9-a546-59503775ee7f" providerId="ADAL" clId="{7817AF23-8019-BA49-94FB-A110B3D70106}" dt="2019-11-01T13:29:15.066" v="259"/>
          <ac:inkMkLst>
            <pc:docMk/>
            <pc:sldMk cId="620485914" sldId="263"/>
            <ac:inkMk id="27" creationId="{BC4C6E65-E2FB-9A41-A647-A42AC35A43B0}"/>
          </ac:inkMkLst>
        </pc:inkChg>
        <pc:inkChg chg="add reco">
          <ac:chgData name="Jessica Perales" userId="2230e147-046b-4aa9-a546-59503775ee7f" providerId="ADAL" clId="{7817AF23-8019-BA49-94FB-A110B3D70106}" dt="2019-11-01T13:29:15.066" v="259"/>
          <ac:inkMkLst>
            <pc:docMk/>
            <pc:sldMk cId="620485914" sldId="263"/>
            <ac:inkMk id="28" creationId="{0B440A10-90A2-2C4E-AA75-1703107EEEF1}"/>
          </ac:inkMkLst>
        </pc:inkChg>
        <pc:inkChg chg="add">
          <ac:chgData name="Jessica Perales" userId="2230e147-046b-4aa9-a546-59503775ee7f" providerId="ADAL" clId="{7817AF23-8019-BA49-94FB-A110B3D70106}" dt="2019-11-01T13:29:28.012" v="260"/>
          <ac:inkMkLst>
            <pc:docMk/>
            <pc:sldMk cId="620485914" sldId="263"/>
            <ac:inkMk id="30" creationId="{37A85B80-1BC6-F144-89AF-2E567F0B52F3}"/>
          </ac:inkMkLst>
        </pc:inkChg>
        <pc:inkChg chg="add del">
          <ac:chgData name="Jessica Perales" userId="2230e147-046b-4aa9-a546-59503775ee7f" providerId="ADAL" clId="{7817AF23-8019-BA49-94FB-A110B3D70106}" dt="2019-11-01T13:29:35.210" v="264"/>
          <ac:inkMkLst>
            <pc:docMk/>
            <pc:sldMk cId="620485914" sldId="263"/>
            <ac:inkMk id="31" creationId="{D30F9F09-920A-2344-94D1-55B55E688428}"/>
          </ac:inkMkLst>
        </pc:inkChg>
        <pc:inkChg chg="add del">
          <ac:chgData name="Jessica Perales" userId="2230e147-046b-4aa9-a546-59503775ee7f" providerId="ADAL" clId="{7817AF23-8019-BA49-94FB-A110B3D70106}" dt="2019-11-01T13:29:35.210" v="264"/>
          <ac:inkMkLst>
            <pc:docMk/>
            <pc:sldMk cId="620485914" sldId="263"/>
            <ac:inkMk id="32" creationId="{4D3656F3-2B33-6D45-AE84-FC776FF5C665}"/>
          </ac:inkMkLst>
        </pc:inkChg>
        <pc:inkChg chg="add reco">
          <ac:chgData name="Jessica Perales" userId="2230e147-046b-4aa9-a546-59503775ee7f" providerId="ADAL" clId="{7817AF23-8019-BA49-94FB-A110B3D70106}" dt="2019-11-01T13:29:35.210" v="264"/>
          <ac:inkMkLst>
            <pc:docMk/>
            <pc:sldMk cId="620485914" sldId="263"/>
            <ac:inkMk id="33" creationId="{A5891E48-1685-D946-9986-DE80772466F1}"/>
          </ac:inkMkLst>
        </pc:inkChg>
        <pc:inkChg chg="add">
          <ac:chgData name="Jessica Perales" userId="2230e147-046b-4aa9-a546-59503775ee7f" providerId="ADAL" clId="{7817AF23-8019-BA49-94FB-A110B3D70106}" dt="2019-11-01T13:29:38.030" v="265"/>
          <ac:inkMkLst>
            <pc:docMk/>
            <pc:sldMk cId="620485914" sldId="263"/>
            <ac:inkMk id="35" creationId="{31458E94-FC1F-B949-8361-0B32A859FF81}"/>
          </ac:inkMkLst>
        </pc:inkChg>
        <pc:inkChg chg="add">
          <ac:chgData name="Jessica Perales" userId="2230e147-046b-4aa9-a546-59503775ee7f" providerId="ADAL" clId="{7817AF23-8019-BA49-94FB-A110B3D70106}" dt="2019-11-01T13:29:40.057" v="267"/>
          <ac:inkMkLst>
            <pc:docMk/>
            <pc:sldMk cId="620485914" sldId="263"/>
            <ac:inkMk id="36" creationId="{CA95EDAB-A56E-1E44-8938-F93096F6A2E4}"/>
          </ac:inkMkLst>
        </pc:inkChg>
        <pc:inkChg chg="add">
          <ac:chgData name="Jessica Perales" userId="2230e147-046b-4aa9-a546-59503775ee7f" providerId="ADAL" clId="{7817AF23-8019-BA49-94FB-A110B3D70106}" dt="2019-11-01T13:29:45.091" v="269"/>
          <ac:inkMkLst>
            <pc:docMk/>
            <pc:sldMk cId="620485914" sldId="263"/>
            <ac:inkMk id="37" creationId="{1B857065-70A4-A24B-A704-0ACE45F830C8}"/>
          </ac:inkMkLst>
        </pc:inkChg>
        <pc:inkChg chg="add">
          <ac:chgData name="Jessica Perales" userId="2230e147-046b-4aa9-a546-59503775ee7f" providerId="ADAL" clId="{7817AF23-8019-BA49-94FB-A110B3D70106}" dt="2019-11-01T13:29:47.763" v="271"/>
          <ac:inkMkLst>
            <pc:docMk/>
            <pc:sldMk cId="620485914" sldId="263"/>
            <ac:inkMk id="38" creationId="{6C92079A-9F33-E946-8E18-40592FC2DB49}"/>
          </ac:inkMkLst>
        </pc:inkChg>
        <pc:inkChg chg="add del">
          <ac:chgData name="Jessica Perales" userId="2230e147-046b-4aa9-a546-59503775ee7f" providerId="ADAL" clId="{7817AF23-8019-BA49-94FB-A110B3D70106}" dt="2019-11-01T13:29:52.663" v="276"/>
          <ac:inkMkLst>
            <pc:docMk/>
            <pc:sldMk cId="620485914" sldId="263"/>
            <ac:inkMk id="39" creationId="{40725208-2876-4844-B9D4-92EF2D244425}"/>
          </ac:inkMkLst>
        </pc:inkChg>
        <pc:inkChg chg="add del">
          <ac:chgData name="Jessica Perales" userId="2230e147-046b-4aa9-a546-59503775ee7f" providerId="ADAL" clId="{7817AF23-8019-BA49-94FB-A110B3D70106}" dt="2019-11-01T13:29:52.663" v="276"/>
          <ac:inkMkLst>
            <pc:docMk/>
            <pc:sldMk cId="620485914" sldId="263"/>
            <ac:inkMk id="40" creationId="{3147104C-C88B-1C42-AD9D-C1E81CC3A1EA}"/>
          </ac:inkMkLst>
        </pc:inkChg>
        <pc:inkChg chg="add del">
          <ac:chgData name="Jessica Perales" userId="2230e147-046b-4aa9-a546-59503775ee7f" providerId="ADAL" clId="{7817AF23-8019-BA49-94FB-A110B3D70106}" dt="2019-11-01T13:29:52.663" v="276"/>
          <ac:inkMkLst>
            <pc:docMk/>
            <pc:sldMk cId="620485914" sldId="263"/>
            <ac:inkMk id="41" creationId="{C2746BA7-846C-2A45-8499-79FD60539FD9}"/>
          </ac:inkMkLst>
        </pc:inkChg>
        <pc:inkChg chg="add reco">
          <ac:chgData name="Jessica Perales" userId="2230e147-046b-4aa9-a546-59503775ee7f" providerId="ADAL" clId="{7817AF23-8019-BA49-94FB-A110B3D70106}" dt="2019-11-01T13:29:52.663" v="276"/>
          <ac:inkMkLst>
            <pc:docMk/>
            <pc:sldMk cId="620485914" sldId="263"/>
            <ac:inkMk id="42" creationId="{6831639D-6858-EB40-B9EC-B1B96FA5817E}"/>
          </ac:inkMkLst>
        </pc:inkChg>
      </pc:sldChg>
      <pc:sldChg chg="modSp new ord">
        <pc:chgData name="Jessica Perales" userId="2230e147-046b-4aa9-a546-59503775ee7f" providerId="ADAL" clId="{7817AF23-8019-BA49-94FB-A110B3D70106}" dt="2019-11-01T13:21:34.464" v="112" actId="20577"/>
        <pc:sldMkLst>
          <pc:docMk/>
          <pc:sldMk cId="1449235108" sldId="280"/>
        </pc:sldMkLst>
        <pc:spChg chg="mod">
          <ac:chgData name="Jessica Perales" userId="2230e147-046b-4aa9-a546-59503775ee7f" providerId="ADAL" clId="{7817AF23-8019-BA49-94FB-A110B3D70106}" dt="2019-11-01T13:20:48.373" v="15" actId="20577"/>
          <ac:spMkLst>
            <pc:docMk/>
            <pc:sldMk cId="1449235108" sldId="280"/>
            <ac:spMk id="2" creationId="{C43954DF-1B36-4A44-BA0B-8A825E32F886}"/>
          </ac:spMkLst>
        </pc:spChg>
        <pc:spChg chg="mod">
          <ac:chgData name="Jessica Perales" userId="2230e147-046b-4aa9-a546-59503775ee7f" providerId="ADAL" clId="{7817AF23-8019-BA49-94FB-A110B3D70106}" dt="2019-11-01T13:21:34.464" v="112" actId="20577"/>
          <ac:spMkLst>
            <pc:docMk/>
            <pc:sldMk cId="1449235108" sldId="280"/>
            <ac:spMk id="3" creationId="{61EBF222-BDB5-6845-A223-A53F75CB5B96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3:22:20.28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1137 222 8551,'0'60'0,"0"-6"0,0-8-8,0-7 1,0 5 0,0-8 0,0 0 0,0-5 0,0-5 0,-2-6-1,-3-2 1,-6-5-778,-2-3 0,8-4 551,-3-14 1,6-5 0,2-10 191,0 0 0,0-3 1,2-3-1,4-2 10,1 3 0,9 0 1,-6-1-1,0-2-4,1 3 1,-3 2 647,-8 3-380,0 10 0,0 5 1,0 16-109,0 8 0,-3 12 0,-2 3 0,-3 0-54,3 2 1,0-7-1,0 8 1,-3-3-44,3 0 1,2 0 0,3-6-35,0 6 1,0-5 0,0 5-98,0-5-4,0-13 1,0-6 94,0-14 0,0-1 1,0-13-1,3-4-69,4-1 1,-4-10-1,7-3 1,-2-5 47,0-2 1,0-1 0,-6 3-1,3 6 27,3 7 0,0 5 85,-8 3 0,0 13 0,0 10 0,-3 12 4,-5 9 0,-2 15 0,-8 11 0,3 9-19,-3 4 1,5 7 0,0-8 0,0 3-11,0 0 1,5-11-1,-5 3 1,3-7-40,5-8 1,2-6-55,3-10 1,0-12 0,0-11-22,0-13 1,3-18 0,5-8-1,4-5 25,1-2 0,8-3 0,-8-3 0,2 1-21,1 7 0,-3-8 1,2 11-1,-4 0-12,-1-3 0,-8 3 1,6-1 27,-5 4 29,7 9 0,-10 6 0,3 18 0,-9 13 117,1 15 1,-5 8-1,0 10 1,-1-2 42,1 2 0,0 3 1,5 2-1,-3-2-107,3-5 0,2 2 0,3-7 0,-2-1-50,-6 1 0,5-3 72,-5-8-140,6-10 0,4-6 0,4-14 17,1-9 0,4-7 0,-6-8 1,5-8-14,3-4 1,-5-4-1,7-2 1,1-5-13,-3-8 0,7 3 0,-7-3 0,0 3 46,-5 7 0,2 8 0,-2 21 23,-3 0 0,-2 12 1,-6 11 68,-5 13 1,-2 21 0,-8 12 0,2 14 24,-2 7 0,0 0 1,0-3-1,5-2-19,3 3 1,-5-9 0,7-2 0,3-7 92,2-8 1,3-6-116,0-10 1,0-5-122,0-10 0,3-29 1,2-22 4,3 1 0,7-12 1,-5 8-1,1-3-34,-1 0 0,5 2 1,-4 1-1,-1 0 52,0-1 0,-2 3 0,-8 6 0,0 7 14,0 5 0,0 16 0,0 10 118,0 12 1,-2 19-1,-6 11 1,-5 9-27,0 11 0,-5-3 0,8 6 1,-1 2 215,1 0 0,-5-3 0,7-17 1,3-3-72,2-6 1,3 4-202,0-11-142,0-11 0,0-22 0,0-19 0,0-10 27,0-5 0,8-10 0,2-11 1,3 0 30,5 0 1,-5-5 0,0 6 0,0-1 19,0 0 0,-6-7 0,6 4 0,-2 4-65,-6 9 155,-3 11 1,-2 44 0,-2 18-1,-6 20 226,-7 16 0,-6 15 0,-2 8 1,2 6-59,6 2 0,-6-3 1,8-5-1,0-8-114,5-4 0,-2-14 1,2-8-1,3-9 304,3-11-450,-9-6 0,9-22 1,-6-13-1,5-19-107,3-17 1,11-11 0,2-15 0,2 0 112,1 2 1,-1-5-1,8 13 1,1-5 16,-1-2 1,-8 2-1,-2 5 1,0 8 17,0 5 1,-8 13 0,3 5 63,-6 5 1,-2 16-1,0 10 31,0 12 1,0 9-1,-2 5 1,-3 5 65,-3 7 1,-8 6 0,9 3-1,-1-1-40,-2 1 1,4-9 0,-6 1 0,1 0-38,6-3 0,-5 5 0,-1-8 0,1 1-43,0 0 1,2-11 0,6-10-291,-6-3 0,5 3 216,-5-13 0,6-5 0,2-21 1,2-5 41,6-8 1,-3-5-1,11-5 1,-1-5 16,-2-8 0,8-5 0,-6-2 1,3-1-32,-2 0 0,2 3 1,-10 6-1,-3 9 18,-3 11 1,1 15 64,5 10 0,-8 16 1,0 6-1,-11 19 95,-2 17 0,-7 12 0,4 23 1,-4 6-31,-3-1 1,-1 8-1,4-10 1,2-2 15,2-9 1,3-7-1,-5-2 1,5-14-127,3-12 1,0-9 25,2-1 1,5-14 0,-4-13-1,4-17-316,3-16 1,0-19 0,3-7 0,4-5 180,9-2 1,7-1 0,5 1 0,3-1 91,-2 0 1,-3-7 0,-3 2 0,-3 6 32,-4 4 0,2 16 1,-10 3-1,-3 12-155,-3 8 170,-2 13 0,-7 24 0,-4 20 0,-2 15 90,-5 16 1,-2 10 0,-3 21 0,2-3 163,5-5 0,-4 3 1,7-11-1,0-2-148,5-3 1,-2-12 0,0-6 0,-1-8-330,1-7 0,0-5-127,2-11 1,5-13-1,-4-13 213,4-17 1,3-14 0,3-15 0,4-5 66,9-8 1,4-5 0,4-5 0,-1-3-1,0-2 1,-7 7-1,-1 11 1,1 2 55,-4 6 1,-1 12-36,-11 8 1,0 21 0,-3 20 0,-5 24 149,-7 15 1,-6 15 0,-2-2 0,2 5-51,6 3 0,-6-9 0,6-1 0,-6-4 35,-2-4 0,8-6 1,2-7-1,0-8-122,0-5 0,5-3-125,-7 0 0,10-12 0,-1-11 106,12-13 1,4-10-1,8-8 1,0-8 2,8-5 1,-3-2 0,8-3 0,-5-6-39,-3-6 0,5-6 1,-2-6-1,-5-1-60,-1-4 1,-2 3-1,-2 14 1,-6 6-10,0 6 0,-7 21 0,2 7 50,-10 8 0,0 34 1,-11 23-1,-2 18 207,-2 18 1,-3 0-1,-1 5 1,1 0 183,0-3 1,7-4 0,1-14 0,-1-4-184,4-4 0,-6 4 0,7-14 0,1-7-187,0-3 0,-1-21-91,4 1 1,4-14 0,-5-12 81,6-13 0,4-11 0,3-15 0,6-5-25,2-8 1,2 0-1,8-5 1,0-5 17,1 0 0,-1 2 0,0 6 0,-2 5 40,-6 2 0,-2 5 0,-8 14 37,3 7 1,-3 15-1,-10 11 10,-3 10 1,-7 11-1,4 12 1,-1 5 139,-6 4 0,-1-1 0,1 5 0,3-2-95,-3 2 0,5-8 0,0 1 0,0-1-11,0 6 1,8-3 0,-5 0 0,2 0 5,0 1 1,1-7 0,7 7 6,0-4-98,0-2 1,0-21 0,0-10 0,0-15 26,0-13 1,7-16 0,4-13-123,2-2 0,-6-3 1,9-5-1,-1 2 0,1 9 126,-1 7 0,-10 0 0,6 18 0,-4 2 112,1 3 1,0 11-167,-8-1 0,-3 11 104,-4-2 1,1 22-1,-9 11 1,-3 7 27,-3 9 1,6 1 0,-1 4 0,-2 2-19,-2 5 0,4-5 0,3 5 0,0-5-5,1-2 0,6-11 1,-1-5-1,4-6 0,3-9-104,0-1 0,0-12 0,0-3 0,0-13 24,0-8 1,10-12 0,6-6-1,4-5 16,4-2 1,-9 0-1,1-1 1,2 1-26,2-1 0,1-7 0,-3-3 0,-5 1-46,-3-1 1,6 5 0,-9 14 11,-1 7 121,-4 15 1,-2 11 54,0 21 1,-2 9 0,-4 24 0,-4 3-40,-3 2 1,5 3 0,-4-6-1,-1 4 83,0-4 1,8-2 0,-3-5 0,3-3-107,-3-2 1,5-11 0,-4 3-262,4-5 189,3-13 0,0-8 0,0-18-35,0-10 1,8-8 0,2 0 0,3-5-55,5 0 1,-5-11-1,2 4 1,3-12 12,3-4 1,-5 5 0,-4-5-1,1 5 51,0 10 0,-8 0 0,3 13 8,-5 3 133,7 12 0,-10 16 0,0 16 0,-10 9 0,-3 14 0,-8 10 1,6 21-1,-6-3 101,-2-5 1,7 10 0,1-8 0,-1-2-110,4-3 1,-9 1-1,8-11 1,0-8-53,5-5 1,3-5 0,0-8-88,-3 0 1,1-12-1,7-11 41,0-13 0,2-10 0,3-8 0,6-8-61,2-5 1,-1-2 0,7-1 0,-4 1 26,3 0 0,3-9 0,-1-1 0,-2-4-48,-2-4 0,-3-1 1,5 1-1,-5 7-17,-3 8 1,0 0 107,-2 18 0,-5 8 111,4 23 1,-14 10-1,-6 34 1,-3 8 33,1 5 1,-1 12 0,-4 9 0,2-4-16,2-1 0,8-12 1,-4-1-1,1-4-47,6-4 1,-5-3 0,2-5 57,3-5-142,2-6 1,3-25-1,0-13-159,0-16 1,11-18-1,1 1 1,4-6 58,-1-3 0,1 1 0,7-3 0,-2-3 35,-6-2 1,3-10 0,-7 4 0,-1 1 23,0 5 0,1 8 0,-6 7 0,2 8 48,-1 5 0,-6 16 90,-8 10 0,3 20 1,-11 22-1,-2 12-56,-2 16 0,-1-1 0,3 11 1,2-3 239,-2 1 0,5-1 1,1-10-1,-1-5-152,0-8 1,8-5 0,-6-5 0,4-5-89,-1-8-69,0-16 0,8-7 0,0-18 0,3-11-80,4-7 0,-1-14 0,9 1 0,3-8 42,3-5 1,-1 0 0,-2 7 0,-2-2-3,2-5 1,0-3 0,0-7 0,-5 5-68,-3 2 1,6 13 0,-9 13 143,-1 5 1,-4 16 0,-2 10 0,-2 18 104,-6 18 0,-5 13 1,-8 21-1,3 0-65,3-1 1,2 6 0,-5-3 0,5-7 200,3-6 1,-1 0-1,6-12 1,-3-11-41,3-8-678,3-5 1,-6-20 0,0-13 484,3-16 0,-8-21 0,0-12 0</inkml:trace>
  <inkml:trace contextRef="#ctx0" brushRef="#br0" timeOffset="2496">928 1800 8563,'3'-15'-752,"2"-1"1,3-2 498,-3-2 0,5-3 0,-2-1 329,-3 1 1,-2 0-1,-3 0 1,0 0 51,0-1 1,0 9 0,0-1 151,0-2 0,0 5 180,0-2-382,0 10 0,0 0 1,-3 18-1,-2 12-53,-3 9 1,-10 12 0,5 11 0,-2 0-29,0-1 0,2 9 0,-5-3 0,5 2 17,2-2 1,1 3 0,5-11 0,-3-5-35,3-8 1,0-7-391,-3-11 381,6-10 0,-9-16 0,11-18 1,0-9-25,0-7 1,8-1 0,2-9 0,3-2 11,5-5 1,-5 3-1,3-11 1,2 0 39,2 3 0,-4-6 0,-3 11 0,-3 5-31,-5 8 128,-2 7 1,-6 34-1,-5 18 1,-7 23 54,-6 19 1,1 15 0,2 4 0,2 1-70,-2 0 0,-3-2 0,1-9 1,2 1-3,2 0 0,3-11 0,-2-5 1,5-8-32,-1-7 1,9 2-503,-6-10 1,-2-13 379,2-18 1,3-20 0,10-16-1,5-3 65,3 0 0,-5-7 0,7-11 0,1 0 15,-3 1 1,12-11-1,-6 0 1,-1-11-15,2-4 1,-2 7-1,-2-2 1,-9 7-51,-4 8 0,5 8 0,0 15-5,-3 8 1,-3 11 46,-2 12 1,-7 13 0,-1 29 0,0 12 190,-2 13 1,5 11 0,-8 5 0,0 5 37,0 2 1,5 1 0,-5 4 0,3-4-117,5-3 1,-6-3 0,4-10 0,2-7-76,2-14 1,-5-2 0,1-13-264,1-3 0,1-12 0,0-11 111,-3-10 0,1-19 0,7-14 0,0-6 60,0-3 0,10-9 0,5-4 54,6 1 1,2-11-1,0 3 1,1-7-1,-1-4 2,0-2 0,0 0 0,0-7 0,-2 7 10,-5 8 1,2-1 0,-11 22 20,-2 7 1,-5 21-1,-7 28 51,-9 23 0,-4 21 0,-4 29 0,1 7 77,0 5 1,0 3 0,0 0 0,-1 0-39,1-1 1,8-7 0,2-5 0,0-5-42,0-8 1,8-13-1,-3-2 1,6-11-118,2-10 40,-11-5 0,9-18 0,-3-13-173,10-16 0,5-20 0,8-6 0,-2-10 118,2-2 1,2-8 0,3 5 0,1-5 44,-1-2 1,-3-1 0,-1 0 0,-4-2 11,3-5 0,-8 12 0,-2-2 0,-5 8 4,-3 7 0,0 14 0,0 7-25,0 5 0,0 16 0,-3 10 0,-2 15 67,-3 13 1,-7 11 0,4 15-28,-1 8 1,-1 5 0,-5 3-1,5 2 1,0 0 117,0-2 1,5 12 0,-5-15 0,3 0-30,5-2 0,-6-13 1,4 2-1,2-8-80,2-7 1,-5-6-505,1-9 1,-1-14 426,8-10 1,0-10 0,2-16 0,4-5 13,1-8 0,11-7 0,-2-8 1,4-8 73,4-5 0,-4-3 0,-2-5-17,-2-10 0,-1 0 0,-4 36 0,-1 0 0,5-41 0,-7 10 33,-5 8 1,-3-3 0,0 18 0,0 5-19,0 14-23,0 9 0,-8 19 1,-2 10-1,-3 18 52,-5 18 1,0 13 0,-3 26 0,3 5 34,0 5 0,-8 11 0,13-14 0,-2 1-34,-1-6 1,3 0-1,-2-4 1,7-6 6,6 0 0,-6-11 0,0-4 0,3-8-57,2-6 0,3-17-39,0 2 0,0-10-96,0-5 0,3-13 0,2-29 1,5-10 48,3-7 0,3-21 0,7-1 0,-2-7 38,-6-7 1,6-1 0,-8 0 0,0 6-7,-6 2 1,4 5 0,-4 11 0,-2 7 178,-2 8 1,-3 8-1,0 17-49,0 1 0,-3 10-42,-4 6 0,-6 25 1,-10 15-1,-1 19 0,4 15 20,4 8 0,-4 17 1,7-4-1,-3-3-21,1-2 0,7-3 0,-5-5 0,3-1 38,5-7 0,2 3 0,3-8 0,0 0-61,0-8 0,0-3 1,0-20-123,0-2 0,0-16 1,0-13 96,0-13 1,3-18 0,4-10 0,6-11-206,0-10 0,8-15 1,-6-8-1,6-6 151,2-1 1,0 6-1,1 1 1,-4-2 67,-4-4 1,2 9 0,-10 5 0,-3 7 21,-3 8 1,-2 13-1,0 13 1,-2 2-118,-6 6 0,3 13 0,-11 7 59,-2 5 1,0 24-1,0 10 1,3 13 106,-3 10 0,5 15 0,0 17 0,0 4 38,0 3 1,5-1 0,-5 4 0,3-1-50,5-2 1,2 3 0,1-19 0,-3-5 50,-3-7 0,0-4 0,8-14 0,0-11-24,0-8-317,0-15 1,3-8-1,4-17 76,9-12 1,5-14 0,2-1-1,0-7 62,0-9 1,0 1 0,-2-10 0,-3-3 70,-2 2 1,-4 1 0,4-6 0,-8 1 3,-6-1 0,-2 3 0,0 2 0,0 6 20,0 2 1,0 11-1,0 10 1,-2 5-4,-6 10 0,-5 8 0,-10 16 3,0 5 0,2 15 0,3 18 0,2 11 21,-2 10 0,6 5 0,-1 5 0,0 3 45,0 2 0,8 8 1,-3-5-1,5-3-38,3-4 1,0 7-1,0-16 1,0-2 110,0-3 1,0-15 0,0-13-301,0-5 30,0-13 1,3-16 0,2-20 0,5-13 60,3-8 1,3-13-1,7-5 1,-2-5-46,-6-2 0,6-9 1,-6 1-1,3 2 99,-2 3 1,2 5 0,-10 8 0,-3 12 27,-3 14 0,-4 9 35,-6 9 1,-5 15-1,-10 18 1,0 10-12,-1 11 1,-7 15 0,3 11-1,5 9-14,5 12 0,5-7 0,-5-1 0,5-9 111,3-7 1,2 3 0,8-11 0,-3-5-49,-4-8 0,4-7-231,-5-11 0,6-15 0,4-16 171,6-20 1,-3-27-37,11-14 0,-1-21 0,-3 37 0,-1 0 0</inkml:trace>
  <inkml:trace contextRef="#ctx0" brushRef="#br0" timeOffset="4576">557 1545 8427,'23'-13'0,"-2"3"0,-3 2 781,-3 0-437,-9 1-396,4-4 0,-13 9 0,-4-3 1,-9 10 1,-4 15 0,-6 14-1,-3 5 9,-2 10 1,-7 0 0,7 10 0,2 0 56,4 1 0,-6-1 0,0 5 0,2-4 33,4-4 0,9-1 0,1-9 1,-1-2-46,3-6 1,-5-4 0,8-11-180,-3 0-137,8 1 307,-5-11 0,12-16 0,6-18 0,7-10-17,6-5 0,2-10 0,3-11 0,5-5-23,8-10 0,-3-8 0,-17 34 0,0-1 0,20-43 32,-3 5 1,3 5 0,-13 15 0,-6 9 107,1 9 1,-11 16-55,-2 0 1,-5 19 1,-3 12 1,-19 18 0,-4 18 0,-5 8 37,-6 12 1,6 9 0,-11 7-1,1 3 1,2 2 1,-8 8 0,8-5 0,-3 0-42,0 0 0,11-5 1,-3-13-1,5-8-34,3-5 0,7-5 0,4-6 0,-1-9-99,0-11 1,8-5 54,-3-6 1,8-12-1,8 0 1,7-13 18,6-15 1,5-9 0,2-7 0,5-2-23,3-3 0,1-11 0,4 1 1,-2-9-2,2-4 0,0-11 0,0 6 0,-5-3 19,-2 0 1,-3 12 0,-10 6 0,-3 18 13,-3 16 0,-10 7 51,3 3 1,-24 31-1,-7 17 1,-5 22 30,-6 15 0,1 5 1,-8 5-1,2 3 20,-2 2 0,5 8 1,-1-7-60,4-4 1,-6-1 0,8-6-1,3-6 1,2-6-12,3-6 0,7-6 0,4-4 1,1-8-73,6-5 29,3-13 0,2-5 0,2-19 0,6-9-8,7-9 1,14-20 0,4 3-1,3-6-14,6-5 0,-1-2 0,0-13 1,-2-5-38,2-8 0,3-3 0,0 0 0,-6 8 48,-7 8 0,-7 2 1,-6 21-1,-6 8 48,-1 5 0,-3 5 29,-8 8 0,-11 15 1,-7 13-1,-8 21 59,-5 15 0,-7 11 0,4 20 0,-2 3-52,-5 2 0,5 11 0,0-6 1,0 4 12,-1-1 0,9-3 0,-3 3 0,5-10-17,3-10 0,3-9 1,4-12-1,6-5-474,-1-8 321,9-16 1,-8-7 0,12-18 0,6-11 79,7-7 0,14-24 0,4-2 0,1-8-43,-1 0 1,8-13 0,-2 3-1,2-5 33,-2-3 0,5-8 0,-8 6 1,0-3 25,-5-1 0,-5 14 1,-5 3-1,-6 12-55,-7 8 95,-6 13 1,-20 33 0,-8 29 0,-4 20 77,-4 16 1,-7 23-1,5 8 1,16-45-1,1 0 16,-1-1 1,1 1-1,-9 42 1,-3-2-1,3-5-60,-3-4 1,13-4 0,-6-10 0,4-9 46,-1-7 1,6 0 0,2-18-518,2-2 207,4-3 0,7-26 0,5-16 0,8-20 182,10-16 1,13 1-1,-2-14 1,2-4-8,5-6 1,-5-5-1,3 0 1,2-8-6,-19 44 0,0-2 0,-2-3 0,-1 0 1,17-33-1,-5-1 14,-11 6 1,1 15-1,-13 10 1,-3 11-91,-3 10 1,-4 8 0,-6 10 140,-7 13 0,-9 31 0,-7 23 0,-5 10 82,0 6 1,-8 15 0,8 3 0,-2 0-17,-1 2 0,3-8 1,-3 1-1,8-6-27,5-10 1,-2 0-1,2-15 1,6-6-95,-1-4 1,8-22-160,-2 3 1,9-10 0,-1-5 182,4-16 1,13-15 0,8-13 0,8-13-28,5-8 0,10-12 1,-2-11-1,2-3-18,-2-4 1,-17 42-1,0-1 1,-3 0-1,1-1 1,21-43-9,-2 5 0,-9 8 1,-14 15-1,-6 10-23,1 11 1,-9 15-1,3 13 101,-10 3 1,-3 15 0,-12 18 0,-6 13-31,0 8 1,-7 16 0,2 7-1,0 7 187,-3 1 1,8 8 0,-4 2 0,4 3-58,3-3 1,2-5-1,3-8 1,5 0-80,3-2 0,-6-6 1,8-20-1,3-5-137,3-8-48,2-6 0,0-14 0,2-11 60,6-13 1,8-18-1,12-10 1,5-8-8,3-6 0,-5-17 0,8 0 0,2-8 8,3-8 1,-8 6-1,-2-1 1,-6 6 66,-5 10 1,3 8-1,-18 15-183,-3 5 202,-2 6 1,-14 38 0,-4 15 0,-8 19 102,-8 18 1,2 18-1,-9 7 1,-1 3-45,3 0 0,-5-10 1,10 2-1,2-4-6,4-4 0,4-9 0,3-9 1,5-10-54,3-10 0,-1-7-96,4-9 0,7-10 1,0-20-67,13-16 1,10-21-1,5-10 1,6-2-149,2 2 0,-5-5 0,5 8 0,-3-1-1154,-4 6 1449,-4-5 0,-1 10 0,-1-8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3:24:03.930"/>
    </inkml:context>
    <inkml:brush xml:id="br0">
      <inkml:brushProperty name="width" value="0.11429" units="cm"/>
      <inkml:brushProperty name="height" value="0.11429" units="cm"/>
      <inkml:brushProperty name="color" value="#FFC114"/>
    </inkml:brush>
  </inkml:definitions>
  <inkml:trace contextRef="#ctx0" brushRef="#br0">94 90 18500,'-16'-7'0,"3"-4"1093,3-2 0,2 11-1048,8 2 0,8 10 1,2 16 404,3 5 1,-5-5 0,7 5 136,-10-16-453,6-5 1,-14-12 0,-2-6-62,-3-7 1,-2 2-1,2-3 274,-7-2 0,2 5-360,-3-2 206,11 10-298,-5-6 247,10 11 0,8 3 1,2 2-529,3 3 0,-5 2 113,7-2-527,-10-5-251,16 7 246,-19-10 822,9 0 0,-19-3 0,-2-2 0,-3-3-394,-5 3 0,5-5-542,-3 2 733,1 0 1,2 11 0,5 5 40,6 7 0,2 6 0,2-1 1,3-1 560,3-4 0,0-7-27,-8 7-327,0-10 0,0 6 1,0-11-1</inkml:trace>
  <inkml:trace contextRef="#ctx0" brushRef="#br0" timeOffset="1068">418 624 10502,'0'-23'2623,"0"10"1,0 13-1448,0 16 1,8 4 0,0 3-381,-3 1 1,5-9-1,1-2-692,2-3 0,-8 1 726,3-4-1341,-6-4 597,-2 7 1,0-12-1,-2-6 626,-6-8 0,5 4 1,-7-4-552,0-2 1,4-3 0,-6-2 100,1 0-153,3 10 356,8 3 0,0 12-434,0 6 1,8 5 0,0 10 0,0 0 153,2 1 1,-7-1 0,7-3-1,-2-1-143,-1-4 1,1-7-84,-8 7 1,0-7-580,0 7 126,0-9 328,0 4 1,0-20-1,0-6 1,0-5 94,0-2 0,-8 0 0,-2 0 0,0 0 55,-1-1 1,-4 1-1,7 0 1,0 2-23,-2 6 0,5-3-247,-10 10 0,7 0-354,-8 8 0,11 3 0,-3 5 607,6 7 0,2 6 1,0 2-1,0 0 143,0 0 0,2 1 1,4-1 128,1 0 1,4-2 0,-6-3-36,3-3-203,-1-10-1086,-7 6 479,11-11 0,-9-11 1,6-4 820,-6-6 1,-2-2-1,0 0-315,0 0 118,-10-1 1,8 9-1,-9 2-1040,1 3 466,7 2 1,-7 18 0,10 6 411,0 4 0,0 4 1,0-1-1</inkml:trace>
  <inkml:trace contextRef="#ctx0" brushRef="#br0" timeOffset="2526">395 21 11752,'0'-13'4298,"0"5"-3066,0 16 0,3-3 0,2 11-280,3 2 0,-1-6-179,-7 4-978,0-11 241,0 5 34,0-10 1,0-2 1512,0-6-1459,0-5-693,0 0-141,0 3-327,0 10 1016,0 0 0,0-10 0,0-3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3:24:10.653"/>
    </inkml:context>
    <inkml:brush xml:id="br0">
      <inkml:brushProperty name="width" value="0.11429" units="cm"/>
      <inkml:brushProperty name="height" value="0.11429" units="cm"/>
      <inkml:brushProperty name="color" value="#F6630D"/>
    </inkml:brush>
  </inkml:definitions>
  <inkml:trace contextRef="#ctx0" brushRef="#br0">511 139 11715,'0'-23'1779,"-10"10"1,-6 8-2633,-4 10 0,7 8 0,5 10 1509,6 1 1,2-9 1086,0 1-674,0-11-575,10 5 1,-7-13-877,4-4 1,-4-6 575,-3-10 1,2 10-747,6 5 1125,-5 5-1103,7 3 1,-10-2 541,0-6 0,0-5 0,0-10-22,0 0 0,0 7 0,-3 3 96,-4 3 0,4 0 838,-5 2-959,6 6 0,2 2 0,0 15 108,0 6 1,0-6 0,0 1 396,0 2 0,0-5 925,0 2-1399,0-10 1,0 3-623,0-16 0,-10-5 530,-6-10 0,-2 0 0,0 2 0,5 3-351,3 3 594,-8 10-275,15-6 1,-5 14 433,16 5 1,2 4 0,8 12-208,-2-1 0,-8-3 0,5-2-94,-3-2 1,0-11 0,-5 5 1391,3 1-1405,0-9-30,-8 9 1,0-14-18,0-5 1,0 3-1,-3-10 246,-4-3 1,4 5-1,-7 0-420,-1 3 0,6-6 63,-10 8 0,7 1-35,-8 7-1180,11 0 805,-5 0 1,10 2 546,0 6 1,0-3-342,0 11-617,0-11 702,0 5 1,-10-10-1,-3 0 1</inkml:trace>
  <inkml:trace contextRef="#ctx0" brushRef="#br0" timeOffset="1278">720 673 8909,'0'16'6633,"3"-3"-2754,4-3-2767,-4-2-34,7-8-3349,-10-11 2795,0-2-98,0 1 79,0 1 0,3 14 1,5 5-578,7 7 0,-2 6-111,3 2 273,-11-10-389,5-3 0,-10-12 745,0-6 0,-8 3 1,-2-8-1,0 0-502,-1 0 1,1 0 0,5-5 556,-3 3 287,-10 9-851,15-4 0,-4 10 0,12 3 0,3 4 132,-3 9 1,5-3 0,0 2 202,3 3-195,-8-7 0,8 1-436,-5-4 154,-5-5-161,7 7 1,-7-12 0,2-6-166,2-8 0,1-4 0,-10-4 783,-6 1 0,5 8 1,-7 2-613,0 3-213,7-8 280,-7 15 0,10 3 1,0 15-1,0 6 509,0 2 1,2 0 0,6 1-1,5-1 43,0 0 0,8 0 1,-9 1 913,1-1 234,8-10-1753,-18-3 0,7-13 0,-10-4 0,0-9 245,0-4 0,-8-11 0,-2 0 1,-1 2 72,1 3 1,-8 3-1,5 0 1,-2 0 483,-1 0 1,1-1-414,-8 1-360,10 10-86,-8 3 1,26 20 0,-2 6 0,5 4 604,2 4 1,8-1-1,-5 0 1,2-2 455,1-6 1,-9 6-213,9-6-727,-11-4 106,5-1 1,-10-13-1,0-4 211,0-9 1,-7-5 0,-4-2 0,1 0-221,0 0 0,-6 7 0,6 1 778,-3-3 1,-2 0-794,-9 2 1,1-4-1,0 7 1</inkml:trace>
  <inkml:trace contextRef="#ctx0" brushRef="#br0" timeOffset="3125">70 279 8842,'3'-13'5898,"2"8"-6479,3 10 1,10 0 928,-3 10 1,3-7 0,0 5-1,-5 0 13,-2 0 0,4-5 0,-5 4 4638,3-1-4659,-8-3-877,6-8 1,-14 0 358,-5 0 0,-2-3 0,-8-2 0,3-6 40,-3-1 0,5-1 1,-3-5-1,1 2 818,2-2 1,-8 5-820,6-2 314,-6 10-228,8-6 1,5 11 0,14 3 520,1 5 0,11-3-328,-2 10 1,5-10-1,-1 6 1,-2-4 225,-2 1 0,-3 2 0,5-4-597,-3 1 0,-7 1 1,5-5-1064,-3 4 660,-2-4 180,-8 7 0,-11-17 0,-1-4 0,-4 1 390,1 0 0,-1-1 0,-7 6 1,2-5-194,6-3 1,-6 5-1,6-5 281,-6 3 0,6 2 0,2 6-588,2-6 931,4 5 306,7-7 1,2 18-1,3 2 1,6 0-332,2 1 0,-6-1 0,9-2 108,2 7 1,-5-4-181,2-4-1326,-10 6 1273,6-10-180,-22 7 0,-1-20 0,-12-3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3:24:25.545"/>
    </inkml:context>
    <inkml:brush xml:id="br0">
      <inkml:brushProperty name="width" value="0.11429" units="cm"/>
      <inkml:brushProperty name="height" value="0.11429" units="cm"/>
      <inkml:brushProperty name="color" value="#004F8B"/>
    </inkml:brush>
  </inkml:definitions>
  <inkml:trace contextRef="#ctx0" brushRef="#br0">710 243 14367,'-13'-2'901,"5"-6"0,3-5 1,0-2-1,-3-1 798,3-2 0,2 5 152,3-2-1792,0-1 1,0 6-40,0 10 0,0 10 0,0 16 0,3 2 43,5 3 0,-3 11 0,8-6 0,0 2-68,-1 1 0,-4-3 0,5 5 0,0-4 467,0-4 0,0-2 0,5-8 0,-5 0-311,-3 1 1,5-9 0,-4-2-403,2-3 1,-6 6 432,9-8-409,-11-1 1,-2-9 0,-14-6 0,1-8 266,0-4 1,-8-3 0,5-3 0,-3-3-90,1-1 1,-1-4 0,-7 6-1,2-6 13,6-2 0,-6 8 1,8-3-1,-2 5-4,0 3 0,2-1 0,-5 1 0,5 0 136,2 0 1,1 10 0,5 3 439,-3-1 0,0 11-506,8 0 1,8 3 0,2 15 0,3 5 262,5 6 1,3 12 0,2-5 0,0 3-245,1-1 1,-1 1 0,0 7 0,0 1-54,1-1 1,-1 1 0,0-4 0,0-1-9,0-4 1,-2-9 0,-3-1 0,-5-7-5,-3-6 0,-2-7-139,-8 7 1,0-12 116,0-3 1,-3-10 0,-4-16 0,-6-2 42,0-3 0,-8-11 1,6 6-1,-6-2 22,-2-1 1,7 3 0,1-5 0,-3 2-2,-3-2 1,-2-3 0,-3-3 0,-2 1-54,-3-1 1,0 1 0,8 2 0,0 3 43,-1 2 1,1 11-1,0 0-150,0 10-109,0-3 1,10 29 0,8 2 0,10 16 284,10 12 0,14 6 0,1 5 0,1 3-77,3 2 0,-6 0 0,11-5 0,0 3 4,-3 2 1,5 8-1,-10-8 1,-3-3 4,-2-2 1,-3-12 0,-2-6 0,-3-8-196,-2-8 124,-11 6 1,5-21 0,-10 0-43,0-13 0,-3-10 0,-4-8 0,-6-5 401,0 0 1,-5-6-1,8 9 1,-3-1-309,-5 1 1,0-9 0,-1 6 0,7-2 106,1-1 1,-7 3 0,3-5-1,-6 2 3,-2-2 0,0 5 1,-1 0-1,1 2-77,0 6 0,0 4-107,0 9 1,10 7 0,5 19 141,5 12 1,14 10-1,4 14 1,6-1 25,2 0 1,5 1 0,-2-3 0,-5-3-305,-1-2 1,-9-11 0,-1 0-1,-2-7-456,0-5 639,-1-1 0,4-2 0,2-3 0</inkml:trace>
  <inkml:trace contextRef="#ctx0" brushRef="#br0" timeOffset="1333">338 847 11289,'0'-23'242,"0"-1"1,0 1 0,0 0 0,-2 0-1,-3-1 1,-6 1 0,1 0 0,-3 0 387,0 0 1,5-1-1,-7 1-376,-3 0 0,0 0 0,0 2-150,2 6-29,11 4-111,-5 11 1,12 3 0,6 5 109,8 7 1,4 6 0,3 2-1,1 0 260,-1 0 0,0 1 1,0-1-1,1 0-272,-1 0 0,8 0 1,0 1-1,-3-1-105,-2 0 1,-3 0 0,-2 1 0,-3-4-66,-3-4 0,-2 4 43,3-4 0,-4-6-343,-4-2 0,-8-8 430,0-8 0,-2-2 0,-14-8 0,-2 2-85,-3-2 0,6-2 0,-1-4 0,-2 1-15,-2 0 1,-11 0-1,0-1 1,0 1 76,-3 0 1,9-8-1,-9-2 0,3-1 17,0 1 0,-2-1 0,4 6 0,1-3-17,7 2 0,-2 6 1,10 5 444,0 3-68,3-1 0,13 3 0,4 8-461,9 10 0,4 0 1,1 11-1,-3 4 125,-2 9 0,-1-1 0,8 8 1,0 0-2,1 1 0,-1 1 0,3 6 0,-1-3-2,-1-2 0,9-11 0,-15 6 0,0-3-77,3 0 1,0 0 0,-1-8 0,-2-2 11,-2-6 1,-9 3-1,6-8-62,-2 3 1,-1-8-149,-2 3 1,-6-8 0,6-8 0,-8-7 365,-8-6 1,-2-2 0,-11-3 0,3-2-169,0-3 0,-15-2 0,10 4 0,-6-4-19,-4-3 1,4 5 0,-7-8 0,0 0 27,0 3 0,5-8 1,-5 8-1,2 0 1,6 5 0,-3-2 0,5 2 0,6 2 108,-1 3 1,8 11 41,-2 0 1,12 12-1,1 3 160,7 13 0,20 18 0,-1 7 1,4 6-318,6 3 0,-1 7 0,8 0 0,-2-2 22,2-3 0,1-3 0,-1 0 0,-5 1 8,-3-1 0,6-10 0,-8-5 1,-5-5-105,-8-3 178,3 1-144,-19-12 0,8-4 0,-12-16 31,-6-7 0,-5-16 1,-10-5-1,0-3 17,0 1 1,-1 1 0,-1-4 0,-4 5 14,-2 3 1,-2-9 0,4 6 0,-2 0 50,3 5 0,2 5 0,3 3-1,0 0 69,10 10 1,5 5 0,16 19 0,7 9-71,6 9 0,13 12 0,4-2 0,4 2-62,-4-2 0,3 2 0,-10-10 1,-2-3-129,-3-2 1,-11-3 0,-2 0-968,-3 1 1157,-2-12 1,-8 9 0,0-8-1</inkml:trace>
  <inkml:trace contextRef="#ctx0" brushRef="#br0" timeOffset="2705">1290 1195 13533,'-23'0'-757,"10"0"0,5 8 1,13 2-1,6 3 1866,1 5 0,-4 2 0,5 4 1,0-1-493,0 0 0,-5 8 0,7 3 0,1 2-280,-4 5 0,6-5 1,-7 0-1,2 0-165,5 0 1,0-5-1,0 5 1,-3-2-48,3-6 1,-5 6-1,3-3 1,-1-3-38,-2-2 0,5-11 1,-10 1 1111,-3 2-466,8-8 0,-10-2-859,4-16 0,-12-5 0,-5-12 0,-1-4 53,1-2 0,-8-2 0,3 4 0,-6-4-58,-2-3 0,0 5 0,-1-5 0,1 0 89,0-1 1,-3-1 0,-2-6-1,-3 3-50,2 2 0,4 3 0,1-3 0,-1 6 87,-6-1 0,13 8 0,-6-5 0,6 6 10,6 1 1,-7 9 385,12-1 1,-1 14-283,8 2 0,10 10 0,6 16 0,4 5-159,4 8 1,1 4 0,4 4 0,2-1 48,-3 1 0,-2-1 1,0 3-1,2 3-39,3 2 1,8 3 0,-6-6 0,1 3-12,-1-2 1,1-3-1,-6-3 1,3-2-17,-3-5 1,-4 2 0,-6-7 0,-3-1-1,3 1 0,-7-11 0,-1-10-20,0-3-12,-7 8 1,7-18-1,-10 0 1,-2-13 43,-6-7 1,3-4 0,-11-1 0,-2-6-57,-3-8 1,-2 3-1,0-3 1,0 1 18,0 1 0,-8-6 0,0 4 0,0-5 73,-3-2 0,6-1 1,-8 1-1,2-1 29,6 1 1,-6 7 0,3 1 0,3-1 16,2 3 1,11 10-1,2 11 453,3-3-697,2 7 1,18 14 0,6 17 0,4 11 304,3 5 0,1-5 1,-1 8-1,0 2-72,0 3 0,8 3 0,0-1 1,0 0-3,3 1 1,-9-1-1,9 1 1,-3-1-13,0 1 1,0-4 0,-8-4 0,0-5 11,0-1 0,1-7 1,-4 5-1,-2-8-114,-2-7 1,-8 2 332,7-11-155,-10 1 0,6-11 0,-11-4 0,-3-9-252,-5-4 0,3-6 0,-10-5 0,-1-5 194,3 0 1,-7-6 0,4 9 0,-5-3-16,-2-5 1,-3-3 0,-2-3 0,-3 3-2,3 6 1,-6-6-1,1 5 1,-1-5 3,1-2 0,-6 0 0,8 2 0,3 5 12,2 8 1,10 8 0,4 5 117,1 2 0,6 14 13,13 2 0,12 10 0,11 16 1,0 5-181,3 8 1,-8 4 0,7 6 0,-2 3 22,0 2 0,3 0 0,-6-7 1,0-1-74,-7 1 1,2-11 0,-10-5 0,0-6-190,-5-1 260,-6-1 0,-2 0 0,0 0 0</inkml:trace>
  <inkml:trace contextRef="#ctx0" brushRef="#br0" timeOffset="4181">663 1729 13515,'0'-24'1096,"0"9"0,0 0 0,0-4 0,0-1-201,0-3 1,-2 2 0,-3 3 1127,-3 2-1054,-10 11-1559,15-5 1,-7 20 0,12 8 0,4 8 903,1 5 0,11 8 0,-2-6 1,2 1-143,-3-1 0,6-2 1,-8-7-1,0-1 854,-5 0 0,2 0-669,-2 0-427,-1-10 0,-7-5 40,0-16 0,-2 3 0,-3-10 1,-6-6 27,-2-7 0,8 2 0,-5-5 0,2 5 638,0 3 1,-7 0 0,5-1 0,-1 1-639,1 0 1,0 0 0,5 0 0,-6 2 9,-2 6 1,8 2-100,-3 5 0,3 5 0,0-2-140,-3 10 0,3 8 0,10 10 0,3 1 321,-3-1 1,8 8 0,3 2-1,4 1-92,3-1 1,-7-2 0,-3-7 0,0-4-12,0-4 0,-8 4 1,5-7-219,0 0-87,-7-3 1,7-12 108,-10-6 1,-2-5 0,-6-10 0,-5 0 136,0 0 1,-7-3-1,4-3 1,-2-2 155,3 3 0,-6 2 1,5 3-1,-4 0-482,-3 0 1,7-1 472,1 1 333,10 0 1,-6 13-135,11 10 1,8 10-1,2 13 1,3 3-278,5 5 0,3-3 1,2 8-1,0-2 86,0-6 1,-7 6 0,-3-3 132,-3-3 1,6-10-763,-9-2 461,1-11 0,-18 5 1,-3-10-1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3:24:35.811"/>
    </inkml:context>
    <inkml:brush xml:id="br0">
      <inkml:brushProperty name="width" value="0.11429" units="cm"/>
      <inkml:brushProperty name="height" value="0.11429" units="cm"/>
      <inkml:brushProperty name="color" value="#33CCFF"/>
    </inkml:brush>
  </inkml:definitions>
  <inkml:trace contextRef="#ctx0" brushRef="#br0">1184 880 17077,'0'-23'0,"3"-1"-437,5 1 1,-6 0-1,6 0 1,-5 0-1,-3-1 428,0 1 208,0 10 1,-8 5-1,0 16 1,0 8-241,-2 4 1,7 4-1,-4 1 1,4 6 140,3 8 1,3 2-1,4 0 1,6-2 81,0 2 1,8 3-1,-6 3 1,6-3-66,2-6 0,-7 3 1,-1-10-1,1-2-42,-4-3 1,1-6 0,-7-2 89,1-2 0,1-9-632,-8 9 295,0-11 1,0 3 214,0-16 1,0-13 0,0-12-1,0-3-103,0-5 1,0-3 0,0-3 0,-3 3 17,-4 6 1,4-6 0,-7 5-1,2-2 53,0 2 0,-7 3 0,5 8 1,-1-3 28,1 3 1,-6 9 0,6 7-157,-3 1 1,6 4 0,-6 9 74,2 6 1,4 15-1,7 18 1,0 8 116,0 5 1,2 11 0,6-3 0,5 5 78,0 3 0,7-3 1,-4-6-1,4-6-26,4-6 0,-1-6 0,0-1 0,0-6 22,0-3 0,-7-2 0,-1-8-321,3 1 1,-5-11-233,3-6 91,-11-4 1,5-8-1,-10-8 1,0-13 316,0-7 0,-7-9 1,-4-12-1,-2-8-49,-5-5 0,5-10 0,-2-3 1,-3 0 21,-3 0 0,-2 3 0,2 10 0,3 5 45,3 8 1,7 15 0,-5 8 0,0 8-5,0 7 0,6 6 0,-6 12-79,3 6 1,2 8 0,8 15-1,0 10 151,0 10 0,2 9 0,6 9 0,5 4 241,0 4 1,8-5-1,-6 6 1,6-6-247,2-3 0,0-7 0,0-2 0,-2-6-53,-6-10 0,3-1 0,-10-12 0,0-5-42,2-8 16,-7 3 1,10-19-140,-6 6 1,-4-8 140,5-8 0,-6-7 0,-2-16 0,0-8-162,0-5 1,-2-5 0,-6-5 0,-8-5 138,-4 0 1,-3-6-1,-1 8 1,1 1-22,0-1 1,0 3 0,0 10 0,2 5-55,6 8 1,-6 0-1,8 6 132,0 4 0,-5 16-255,10 5 0,1 10 0,7 19 0,0 7 391,0 10 0,10 16 0,3-3 0,2 3-50,1 0 0,-1-3 1,8 6-1,1-6-44,-1-2 0,-8 0 0,1-6 0,2 3-97,2-2 0,-4-6 0,-3-7 1,-3-8-25,-5-5 1,0-6 94,3-4-163,-5-6 1,7-12 0,-10-6-1,0-10 227,0-11 0,0-7 1,-3-10-1,-2-3-188,-2-5 1,-11-6-1,5-9 1,-3-1-9,1 1 1,-1-1-1,-7 0 1,0 1 53,0-1 0,-1 0 0,1 3 1,0 6 10,0 6 1,0 9-1,2 7 1,5 8 0,-2 11 2,11 12 0,9 29 0,14 28 0,4 10 194,4 13 1,1-2 0,4 12-1,2 1-42,-3 2 0,-11-37 1,2-1-1,20 38-95,-17-39 0,0-1 0,14 37 0,-5-7 0,-6-13 0,-1-13 0,-1-8 1,-10-13 0,-3 1-406,0-11 1,-7-5-99,5-5 1,-16-8-1,-7 2 1,-6-12 373,-2-11 0,-11-7 0,-2-19 0</inkml:trace>
  <inkml:trace contextRef="#ctx0" brushRef="#br0" timeOffset="1096">279 184 11135,'3'-13'494,"5"5"0,-3 5-923,10 3 0,-7 0 559,7 0-75,-9 0 1,6 0 215,-4 0-156,-5 0 1,10 3-1,-8 5 277,3 7 1,7 13 0,-5 6 0,1 0 57,-1-1 0,8 6 1,-5-8-1,2-3-5,1-2 0,-11-3 445,3 0 0,2-7-564,-2-1 1,-1-12 0,-7-3 5,0-13 0,-7-8 0,-4-2 0,1 0-32,0 0 0,-6-8 0,6-3 0,0 1-7,-1-1 1,-4-5-1,5 8 1,-1 3-312,1 2 0,2 11 4,8-1-51,0 11 1,0-3 0,3 19 0,5 9 107,7 9 1,-2 9 0,2-4-1,3 2 106,3 5 0,2 1 0,0-1 0,1-5-166,-1-3 0,-8-2 1,-2-7-101,-2-1 15,-4-10 1,-7-6-69,0-14 0,0-6 1,-2-10-1,-3-1 123,-3 1 1,-8-8 0,6-2-1,0-1 130,-1 1 0,-4-6 0,5 6 1,-1-1-109,1 0 1,-5 4-1,7 6 191,3 1-50,2 10 1,3 16-1,3 20 1,4 13 71,9 8 0,4 2 0,4 3 0,-1 3-87,0 2 0,-2 0 1,-3-10-1,-3-3 192,3-2 0,-7-11-285,-4 3-47,6-15 1,-13-8 0,3-16-110,-8-8 1,-6-15 0,4-5 0,-6-2 85,0-1 1,0 3 0,8-5 0,-3 2-29,3-2 0,-5 5 0,2-1 0,3 4-646,2 5 636,-7 2 1,7 15-1,-2 11-75,10 13 1,-2 11-1,7 4 1,-2 5 155,0 4 0,10 1 0,-5 9 0</inkml:trace>
  <inkml:trace contextRef="#ctx0" brushRef="#br0" timeOffset="2119">94 230 23224,'0'-23'0,"0"0"0,0-1-394,0 1 1,0 0 0,0 5 560,0 10 1,0 29 0,0 25-48,0 3 1,7 8-1,4 0 1,1-1 117,7 1 1,1 5 0,3-8 0,1-2-39,-1-3 1,0-5 0,-2-6-1,-3-7-57,-3-5 1,-7-5-1,5-3-33,-3-3 1,-2-12-173,-8-3 1,-3-11-1,-4-14 1,-6-6-29,0-8 1,-8-5-1,6-5 1,-3-2-5,2-4 1,-5 1-1,6 8 1,-6-1 120,-2 1 1,8 0 0,-1-1 0,1 3-137,2 6 0,0-4 0,8 11 0,-3 3 350,3 2 0,2 11 85,3-1-258,0 11 0,0-3 0,0 16-85,0 8 1,0 7 0,3 5 0,2 6-18,3 2 1,10 3-1,-3 4 1,3-1 81,-2-4 1,4-2 0,-4 3 0,2-8-57,-3-5 1,4-3-1,-9 0 129,3 0 30,-8-10-356,16-2 1,-19-17 0,3-6 234,-10-12 0,0-7 0,-8 3 0,0-5 26,0-4 1,-2 1 0,-6-2 0,3 4-86,3 1 0,-1 4 0,-4-7 0,1 5 1,4 11 0,10-4 0,-5 11 176,-1 1-562,9 1 0,-9 24 0,14 10 1,5 11 520,7 2 0,3 13 1,3-5-1,-3 0 137,0 0 0,8 4 0,-11-9 0,6 2-225,2-2 1,-2 2 0,-3-10-103,-3-2 1,-2-4 32,3-1-110,-6-11 1,-10-6 0,0-14 0,0-9 54,0-5 1,-10-4-1,-3-4 1,-3-4 478,1-3 1,-3-3 0,-11-5-1,-2 3-599,3 2 1,2 8 0,3-5 0,0 3-651,0 4 728,-1 4 0,-9 1 0,-3 1 0</inkml:trace>
  <inkml:trace contextRef="#ctx0" brushRef="#br0" timeOffset="3339">743 1321 27919,'0'-23'0,"0"-1"0,-2 1 0,-3 0 0,-3 0 0,3 0 0,0-1 68,-3 1 0,5 8 14,-4-1 1,4 16-1,3 5-255,0 16 1,3 25-1,4 1 1,9 2 156,4 0 1,4 7 0,-1 6 0,0 3 86,0-3 0,8 2 0,0-10 0,0-2 2,3-3 1,-16-3-1,5-2 1,-3-5-56,1-8 0,-5-5 1,-4-3-126,-1 0 98,-3-10 1,-8-5 0,0-19-207,0-12 0,-3-3 0,-2-10 0,-6 0 294,-1 0 0,-4-3 0,-7-7 0,0 0-103,-1-1 0,1-7 1,-3-3-1,-2-2 20,-3-6 0,0 6 0,5 0 0,-2 2-8,-3 5 1,-8-4 0,8 4 0,3 8-11,2 11 1,11 10-1,2 5 1,0 5-259,0 2 0,8 6 62,-3 13 0,6 15 0,4 16 0,6 7 333,7 8 0,14-2 0,2 10 1,0 0-117,2-3 1,1 8 0,7-5 0,-5 2 26,-2-2 1,4 3 0,-4-8 0,-1-3-48,1-5 1,-3 2-1,-8-15 1,-2 1-125,-6-7 0,3 4 242,-10-3 0,7-8-354,-7-7 0,0-14 0,-11-2 296,-4-13 0,1-10 0,-9-8 0,0-8-126,2-4 0,-8-6 0,3-3 1,-8-5 59,-5-2 1,-2 5 0,2-8 0,-5-3-37,0-2 0,-8 0 0,5 3 0,-2 5 83,2 2 1,-2 5 0,10 14 0,2 7-330,4 5 115,1 13 0,12 5 0,6 19 0,12 12 333,9 13 1,13 18 0,6 8 0,2 5-107,5 3 0,3-1 0,3 1 0,-1-1-28,0 1 0,1 0 1,-3-3-1,-6-5 54,-7-8 1,-5-5 0,-3-3-1,1-2-105,-1-5 1,-3 2-1,-2-13-420,-2-7-361,-11 2 915,5-20 0,-12-1 0,-3-15 0,-6-5-298,-2-7 0,6-11 0,-9-1 0,-2-4 264,-2-8 1,-4-13 0,1 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3:24:50.139"/>
    </inkml:context>
    <inkml:brush xml:id="br0">
      <inkml:brushProperty name="width" value="0.11429" units="cm"/>
      <inkml:brushProperty name="height" value="0.11429" units="cm"/>
      <inkml:brushProperty name="color" value="#FFC114"/>
    </inkml:brush>
  </inkml:definitions>
  <inkml:trace contextRef="#ctx0" brushRef="#br0">70 139 11672,'-10'11'-2458,"10"4"3526,12 6 1,1-1 0,0-2-712,-2-2 0,4-8 0,-7 7 8,-3 3 0,-3-5-182,-2 2-235,0-9 20,0 4 0,0-13 0,0-4 0,0-9 218,0-4 0,-7 4 0,-1 1 274,3-3 1,-8-3-515,-3-2 212,6 10-123,0 3-156,10 10 0,2 7 0,4 4 265,1 1 1,9 4 0,-6 5 318,3-6-399,-8 6-187,5-19 54,-10 9 1,0-14 0,0-5 2,0-7 0,0 2 0,-2 0 0,-3 0 94,-3 0 1,-2 0 0,5-5 262,-3 3 0,-8-1-424,9-7-6,-11 10-36,15 3 1,-7 20-1,12 3 1,3 3 303,3-1 0,8 1 1,-6 7-38,3 0 1,-5-8 0,4 1 0,1 2 57,0 3 0,-8-6-211,3 0 115,-5-9 23,-3 4 0,0-20 0,0-6-194,0-4 1,0 4 0,0 1 371,0-3 1,-3-3-263,-5-2 1,-2 0 0,-8 2 0,5 3-38,3 2 1,-8 1 10,2-8 0,-2-1 0,0 4-63,3 4 97,10 6 0,-6 13-13,11 4 0,11 4 0,1 9 0,4 1 124,-1 5 1,-7 10-1,5-5 1,0 0-9,0 2 1,0-7 0,5 5-1,-5-5-90,-3-3 1,0-8-20,-2 1 96,-5-11 0,9 5-339,-4-10 1,-5-10 0,5-5 144,-6-6 1,-2 5-1,0 1 1,0-3 38,0-3 0,-8-2 0,-2 0 0,0 0 32,-1 0 1,-7-1 0,5 1 0,-2 0-25,0 0 1,7 7 0,-8 3-390,-2 3 219,8 2 0,0 11 109,10 5 1,2 12-1,3 11 454,3-2 0,8-4 1,-6-1-147,3-1 1,-8-8 0,3 1-29,-6 2-362,-2-8 0,-10 0 0,-3-10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3:24:54.802"/>
    </inkml:context>
    <inkml:brush xml:id="br0">
      <inkml:brushProperty name="width" value="0.11429" units="cm"/>
      <inkml:brushProperty name="height" value="0.11429" units="cm"/>
      <inkml:brushProperty name="color" value="#F6630D"/>
    </inkml:brush>
  </inkml:definitions>
  <inkml:trace contextRef="#ctx0" brushRef="#br0">94 106 13404,'12'-11'-234,"-4"9"0,-13-3 0,-3 10 742,3 10 0,3 6 0,2 2 0,0 0 168,0 1 0,2-1 0,3 0 318,3 0 0,7 0-75,-7 1 0,3-11-930,-4-6 1,-4-7 0,5-7-1,-6-9 110,-2-5 1,-2-2-1,-4 0 297,-1 0 0,-1 0 0,5 2 0,-2 3 578,-3 2 1,-2 9-488,2-9 0,3 3 162,-10-2-707,10 5-381,-6 10 1,11 2-1,3 6 1,2 7 786,3 6 1,7-6 0,-4 1 0,-1 2-40,0 3 1,6 2 0,-6-3 172,3-4-623,-8 5 93,5-19-455,-10 8 0,0-20 0,0-5 0,-2-3 533,-6 2 0,3-5 0,-8 6 432,3-6 0,-6-2 1,6 3-1,0 1-469,-1 4-76,4 10 147,7-5 0,0 12 35,0 6 1,7 5 0,4 10 48,1 0 0,1 0 0,5 1 523,-2-1 0,-8-3 1,5-2-586,-3-2-191,-2-11 89,-8 5 0,0-12-120,0-6 1,-3-5-1,-2-10 1,-5 0 78,-3 0 0,-3-1 1,-4 1 33,4 0 0,-2 0 1,8 2-1,-1 3-83,1 3 0,-5 7-164,7-8 0,0 14 104,8 2 1,0 10 0,3 13-1,2 1 197,3-1 1,10 3-1,-5 2 1,2 0 72,0-7 0,-7 2 0,5-7 1,0 4 168,0 3 0,-8-7-517,3-1 399,5 1-419,-11-3 0,9-13 0,-14-16 0,-2-4 319,-3-4 1,-10-7-1,3-2 1,-6-1 143,-2 1 1,2-1 0,3 6-1,3-3-227,-3 3 0,5 10-312,-3 2-63,11 11 0,-5 5 0,12 16 0,6 7 490,8 8 1,2-6 0,0 6-1,-6-5-235,-1-3 1,-6-2-279,-13-6 0,-5-15 0,-10-12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3:25:05.587"/>
    </inkml:context>
    <inkml:brush xml:id="br0">
      <inkml:brushProperty name="width" value="0.11429" units="cm"/>
      <inkml:brushProperty name="height" value="0.11429" units="cm"/>
      <inkml:brushProperty name="color" value="#008C3A"/>
    </inkml:brush>
  </inkml:definitions>
  <inkml:trace contextRef="#ctx0" brushRef="#br0">70 163 12605,'15'13'4894,"1"-5"-4502,-11-6-907,5-2 0,-10-2 1035,0-6 0,-8 3 1,-2-11-1,0-2-174,-1-2 1,-4-4 0,5 4 0,-1 2 229,1 2 0,0 8-527,2-7 685,5 10 1,-4-6 0,14 14-612,9 5 1,-3-3 0,2 10 174,3 3 1,-5 1 0,0-1 494,-3-3 0,6-7-2126,-8 7 978,-1-10-790,-7 6 691,0-11 153,0 0 1,-10-8 0,-3-2-1,-2-1 419,-1 1 1,8-5-1,-7 7-796,-3 3 0,5 2-911,-2 3 1319,9 0 0,-4 3 0,13 2 0,2 5 294,3 3 1,7-5-1,-5 7 462,3 3 1,0 3 0,5 0-61,-2-6 1,-9 6-16,9-6-528,-11-5 1004,5 1-772,-10-11 1,-10-8-1,-3-2 1,-2-1 443,-1 1 0,8-5 0,-4 4-1000,1-2 186,-7 8-667,16-5 1077,-9 10 0,22 10 37,4 6 1,6 2 0,-1 0-245,-4-3 1,2-7-217,-10 8 625,10-11-1046,-16 5 1,6-10 256,-16 0 0,-2-3 1,-8-2-1,2-2 365,-2 1 0,5-4 0,-2 2 1,-1 1 87,4-4 1,-9-2-1,8-10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3:25:10.579"/>
    </inkml:context>
    <inkml:brush xml:id="br0">
      <inkml:brushProperty name="width" value="0.11429" units="cm"/>
      <inkml:brushProperty name="height" value="0.11429" units="cm"/>
      <inkml:brushProperty name="color" value="#66CC00"/>
    </inkml:brush>
  </inkml:definitions>
  <inkml:trace contextRef="#ctx0" brushRef="#br0">37 439 11230,'-13'-10'3160,"5"7"-3945,16-4 1,-6 7-1,9 5 1,-4 5 1879,1 3 1,7 2 0,-4 9-601,2-1 0,0 0 1,5 0-1,-3 0 0,1 1-16,-4-1 0,9 8 0,-8 0 155,0-3 1,5-2-2,-10-3 444,10 0 0,-8-7-791,6-1 1,-6-12 240,-10-3 1,-3-10 0,-4-14 0,-6 1-540,0 0 1,-8 0 0,6-1 0,-6 1-161,-2 0 0,2 0 1,3 0-1,3-1 103,-3 1 0,0 0 0,-1 2 0,7 3-67,1 3 0,1 2 1,5-5 881,-3 2-485,0 1 1,11 2 0,5 5-545,7 6 1,-2 7 0,2 8-1,4 10 421,1 3 1,3 10 0,1 0-1,-1 3-78,0-1 0,0 1 1,0 7-1,1-2-62,-1-5 0,0 2 1,-2-10-1,-3-2 12,-3-4 1,-7-1 0,5-1 102,-3 0 59,8 0-614,-15-10 592,7-3 1,-20-22-1,-6-12 1,-4-9-210,-4-3 1,-6-8-1,-1 5 1,0-5-15,-3-2 0,8 2 1,-5 5-1,8 8 20,8 6 0,-6 1 0,8 1 102,0 0 52,-7 10 1,20 5-1,-3 16-2,8 8 0,13 4 0,-2 3 0,4 1-41,4-1 1,-1 10-1,0 6 1,0 2 104,0-2 0,8 2 0,0-10 0,-2-2-143,-4-4 0,-9 6 0,-1 0 2,3-2 1,-7-11-146,-4-3-642,-4-10 130,-3 6 1,-3-14 0,-4-5 0,-6-7 600,0-6 0,-8-12 0,6-3 1,-6-3 74,-2 0 0,-8 1 1,0-9-1,3 3 20,2 6 0,3-4 0,0 11 0,-1 3-113,1 2 1,0 11 0,2-1 0,3 1-294,3 2 0,7 3 200,-7 10-3,9 0 1,6 10 0,16 5 0,5 6 795,2 2 1,0 11 0,0 2 0,0 3-655,1-1 0,7-2 0,-1 3 0,-1-5-110,-3-1 0,-13-15 1,-3 5 440,0-2-522,-7 0 153,7 2 0,-20 0 0,-3 0 1</inkml:trace>
  <inkml:trace contextRef="#ctx0" brushRef="#br0" timeOffset="1446">663 137 9577,'0'-23'2960,"0"0"0,0 0-227,0 0-2426,0-1 1,3 14 0,2 10 85,3 13 0,2 18 1,-5 5-1,5 3-195,3-1 0,-5 1 1,8 8-1,-1-1-7,-2 0 1,8 1-1,-9-1 1,4-2-42,-1-5 1,-7 2 0,5-10-1,0-3 594,0-2 0,-5-3 0,4 0-293,-1 1-77,-4-11-345,-7 7 1,0-20 0,0 0-95,0-13 1,-7-7-1,-4-4 1,1-1 146,0-6 0,-8 2 1,5-9-1,-3-1-37,1 3 0,2-8-1,-5 8 1,2-3 9,-2 1 1,6 9 0,-4-4 0,1 2-41,2 0 1,0 8-1,8 7 123,-3-2 1,-2 8-813,2 2 271,5 5-223,-7 3 1,10 3-1,0 5 1,0 7 563,0 6 1,8 2 0,2 3-1,0 2 64,1 3 0,7 10 0,-5-4 0,2 1 38,1 1 1,-4-8 0,6 5-1,-5-3-2,-2-4 1,-1-11 0,-5-3-212,3 3 568,0-7-210,-8-1 1,0-13 0,-3-4 469,-5-9 0,-2-7 0,-8-5 1,2-6-542,-2-2 0,6 5 0,-4-8 1,-2-2-114,-3-3 1,-2-2 0,0 0 0,0-1 6,0 1 0,7 7 0,1 5 0,-1 6-120,3 7 1,3 11-344,10-5 527,0 10 1,0-3 0,0 16-96,0 7 0,8 6 1,2 2-1,0 0 27,1 0 0,7 11 1,-3 2-1,3 3 3,-2-1 1,4 1 0,-4 7 0,4 1-89,4-1 0,7 8 1,-1-2-1,-4-8 5,-8-11 1,3 1 0,-8-3-1,2-3 1,1-2 0,-11-3 1,5 0 294,1 1 0,-9-9 0,8-2-43,1-3-551,-9-2 1,9-11 0,-14-4 189,-5-9 1,-5-7 0,-10-8 0,0-8 149,0-5 1,0-2 0,-1-3 0,1-3 64,0-2 1,0 3-1,0 10 1,-1 4-73,1 4 0,0 2 1,2 8-1,3 2-82,3 6 0,7-3 1,-5 7-777,3-2 1654,2 8-628,8-5 0,3 18 0,4 2 0,6 3-146,0 5 0,5 3 0,-7 2 0,1 0 19,7 0 0,-1 8 0,0 3 0,-3-1-215,3 1 1,0 4 0,0-4 0,-5-1 87,-3 1 0,6 5 0,-8-8 232,-3-3 1,8-2 0,0-3-1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3:25:19.506"/>
    </inkml:context>
    <inkml:brush xml:id="br0">
      <inkml:brushProperty name="width" value="0.11429" units="cm"/>
      <inkml:brushProperty name="height" value="0.11429" units="cm"/>
      <inkml:brushProperty name="color" value="#66CC00"/>
    </inkml:brush>
  </inkml:definitions>
  <inkml:trace contextRef="#ctx0" brushRef="#br0">70 382 13743,'3'-13'911,"2"8"1,5 8-297,3 4 0,-5 1 1210,8-8-3311,-11 0 509,5 0 271,-10 0 230,0 0 902,10 10 0,-7-4 1,7 6-1,-2 1-247,0 0 1,7-5 0,-5 7 543,3 3 0,3 3-594,7 2 1,-2-7 1145,-6-1-58,-5-10-798,-10 6 0,-2-22 0,-6-4 0,-5-6 5,0-2 0,-7 0 0,4 0 0,-4-1-482,-4 1 1,1 0 0,3 0-1,2 0 40,2-1 0,1 9 1,-6-1-1,3 1-100,2 2 0,11 0 1,-5 8-135,0-3 1,10 3 504,0 13 1,2 5 0,14 10 0,-1 0-86,-2 0 0,8 1 0,-6-1 0,6 0-156,2 0 1,-2 3-1,-3 0 1,-3 0 4,3-6 0,-5-4 1,0 2 359,-3-3-101,8 1-254,-15-3 1,5-3 0,-13-13-1,-6-4 74,-2-9 0,-2-4 1,-8-4-1,2 1-186,6 0 1,-6-8-1,5 0 1,-4 3 37,-3 2 0,-1-5 1,4 0 92,4 3-120,-4 12 0,17 8 0,-5 16-388,6 8 0,2 4 546,0 3 0,10 11 1,3 2-1</inkml:trace>
  <inkml:trace contextRef="#ctx0" brushRef="#br0" timeOffset="926">651 1078 26664,'0'-23'0,"0"0"64,0 0 0,-8-1 0,-2 1 0,-1 0 0,1 0 1021,5 0-788,-8 10 1,13 2-568,0 11 0,2 11 0,14 4 0,-1 6 307,-2 2 0,8 3 0,-6 2 0,6 3-83,2-2 0,-2-11 0,-3-3 0,-5 3 38,-3 3 0,6-6 0,-6-2 1,0 0 59,1 0 0,-1-8-523,-2 3 0,-8-6 261,0-2 0,-3-10 1,-12-5-1,-1-6 94,3-2 1,-7 0 0,4-1 0,-5 1 170,-2 0 0,8 0 0,-1-1 1,1 1-115,2 0 0,-5 8 0,8-1 294,-3-2-123,7 8 0,-1-1 0,12 14 0,5 5-15,3 7 0,-5 8 1,7 6-1,1 4 245,-3 3 0,7 3 0,-4 8-265,4-1 1,4-7 0,-1-1 0,-3 4-1,-1-1 76,-4-2 1,-2-6 0,5-10-94,-3 0 1,-2 1 173,3-1-385,-6-10 0,-10-13 0,-2-16 0,-6-4 112,-8-4 0,-4-6 0,-4-4 0,4 0 61,4 1 1,-4-8-1,4 5 1,-4-3-148,-4 0 0,1 11 0,3-3-11,4 5 1,-2 11-43,10-1 1,3 14 0,13-1 97,7 8 0,-2 21 0,3-3 1,2 3 20,2 0 1,4 5 0,-1 0 0,-3 0 214,-4 2 0,2-7 1,-8 2-1,1-7-615,-1-6-206,-2 1 231,-8-3 1,-11-13 0,-2-13-1</inkml:trace>
  <inkml:trace contextRef="#ctx0" brushRef="#br0" timeOffset="1625">326 11 9896,'2'-11'489,"6"11"1,7 13 0,3 8 0,1 2 441,-4 0 1,0 1-1,6-1 1,-3 0-184,-2 0 0,-9 0 0,9 1-409,2-1 1,-5-3 0,0-2 41,-3-2 1,-2-8-477,-8 7-404,0-10 0,-11-5 1,-1-15-1,-4-6 1082,1-2 0,-1 0 0,-7-3-431,0-5 1,-1 5 0,1-5 0,0 6-305,0 1 1,2 1 27,6 0 174,4 10 0,22 5 0,4 16 1,6 7-93,2 6 1,-7 0 0,-1-1-1,3 1 137,3 5 0,-6 2 0,1-5 0,-1 1 740,-2-1 0,0-3 0,-8-2-547,3-2-282,0-1 0,-11-2-408,-5-5 1,3-16 0,-10-7 0,-3-8 347,-3-8 1,-2 2 0,-1-7 0,1 0-48,0 0 197,0 8 0,0-16 1,-1 8-1</inkml:trace>
  <inkml:trace contextRef="#ctx0" brushRef="#br0" timeOffset="1872">395 312 27771,'23'44'0,"1"-2"-389,-1-4 0,10-9 0,4 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3:25:23.589"/>
    </inkml:context>
    <inkml:brush xml:id="br0">
      <inkml:brushProperty name="width" value="0.11429" units="cm"/>
      <inkml:brushProperty name="height" value="0.11429" units="cm"/>
      <inkml:brushProperty name="color" value="#66CC00"/>
    </inkml:brush>
  </inkml:definitions>
  <inkml:trace contextRef="#ctx0" brushRef="#br0">24 253 24067,'-13'-10'0,"5"-5"-1015,5-6 0,6 8 0,2 8 1008,3 10 0,10 8 0,-5 10 0,2 0 418,1 1 1,-1-1 0,8 3-205,1 4 1,-9-4 0,1 5-1,2-5 13,2-3 0,-4-7-112,-1-1 1,1-10-959,7 3 289,-10-5 0,-6-14 1,-12-7-1,-5-8 618,-3-4 1,-2-9 0,-9 8-1,1 0 2,0-3 1,0 9 0,0-6-1,-1 5-214,1 3 0,3-1 1,2 4-145,2 4 536,11-4 1,-3 20-161,16 0 0,2 10 1,8 13-1,-2 0 227,2 1 0,2 1 0,4 4 1,-1 4 391,0 3 1,0-5 0,0 8 0,1 0-690,-1-3 0,-8-3 1,-2-9 224,-2-1-229,-4 0 1,-9-13 0,-6-10-49,-8-13 0,-4-10 0,-3-5 0,-1-6 34,1-2 0,0-2 0,0-9 0,0 1 100,-1-1 1,1 3-1,3 3 1,2 5-23,2 3 0,3 2 1,-2 7-64,7 1-229,5 10 1,6 6 0,5 14-1,7 9 165,6 4 1,2 17 0,3 6 0,2 9 164,3 0 0,8 7 1,-8 0-1,-3 0 34,-2-4 0,-3-9 1,-2-7-1,-3-8-126,-3-6 0,-10-1-330,3-1 0,-8-10 0,-8-5 0,-7-8 155,-6-8 0,-2-15 0,0-14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3:22:27.19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187 498 8485,'0'-23'-869,"0"7"652,0 1 0,0-1 0,0-7 0,-3 0 0,-2 0 287,-3 0 1,0-1 0,8 1 0,0 0 61,0 0 0,0 7 1,0 1 355,0-3-204,0-3 1,0 11-256,0 10 1,0 20 0,0 19 0,0 8-89,0 7 0,-2 2 1,-3 9-1,-3-3 73,3 2 1,2 1 0,3-1-1,0-7 49,0-8 1,0 3 0,0-16 0,0 0-8,0-5 0,0-13-72,0-3 1,0-15 0,0-5 0,0-18-41,0-11 0,0-7 0,3-11 1,2-2-48,3 3 1,-1-6 0,-7 0 0,0 1 63,0-1 0,8-5 0,0 8 0,-3 5 18,-2 8 0,-3-1 0,0 11-56,0 3 1,-3 12 89,-5 9 0,6 17 1,-9 13-1,4 16 171,-1 13 0,0-1 1,8 14-1,-2 2-22,-6 0 0,5 7 0,-4-12 0,4 5-44,3 3 0,0-8 0,0-3 0,0-5 16,0-10 0,0 0-289,0-13 0,0-13 1,0-21 26,0-17 1,0-14-1,0-12 1,0-3 63,0-5 0,3 2 0,2-7 35,2 2-2,1-7 0,-5 4 0,2-7 0,3 0-23,-3-2 1,-3 12 0,-2-10-1,0 10-28,0 13 1,0 0-1,-2 16-30,-6 7 1,3 9 0,-11 17 199,-2 10 1,5 3 0,1 23 0,-1 6 82,0 4 1,8 11 0,-3-5 0,5 0-66,3 0 0,0 4 0,0-4 1,0 0 233,0 0 1,0-3 0,3-10-204,5-6 0,-6-4-218,6-11 1,-3-13-1,0-10 1,3-15-82,-3-13 1,-2-1 0,-1-10-1,3-2 49,3-3 1,0-2 0,-8 0 0,0-1 6,0 1 1,0-1 0,0-2 0,-3 0 19,-4 3 0,1-6 0,-6 16 0,-1 0-31,0 5 1,5-2-45,-7 2 105,9 0 1,-12 31 0,11 15 0,1 19 294,4 10 1,2 12-1,0 6 1,0 3 14,0-3 1,2 10-1,4-8 1,1-2-91,-1-3 0,6 3 0,1-8 0,0-5-76,-5-7 1,2-9-154,-2-10 1,2-12 0,-5-11-140,3-13 1,0-15 0,-8-6-1,3-2 68,4-5 1,-4-3 0,5-3 0,-6-2 78,-2-5 0,8-5 1,0-8-1,-3 2-2,-3 4 0,-2 1 1,0-4-1,0 7-57,0 8 0,-7 0 0,-1 18 1,0 3-4,-2 2 1,5 13 165,-11 5 0,11 8 0,-3 11 0,6 9 104,2 9 1,0 20-1,0-3 1,0 6-51,0 4 1,0 1 0,0 8 0,0-6 147,0-2 1,2 7-1,3-5 1,3 3-138,-3 0 1,6-18 0,-4 0-95,-1-8 0,-1-8-242,2-12 1,-4-19-1,5-17 74,-6-9 0,6-12 0,0 2 1,-3-5 51,-2-2 0,-3-3 0,0-3 0,2-2 46,6 3 1,-6-6 0,6 3 0,-5 2 36,-3 3 0,-3 11 0,-2 1 0,-3 4-23,3 5 0,0 4 71,-3 9 0,3 5 1,-8 15 47,3 10 0,2 8 0,6 21 0,-4 0 22,-1 5 0,-1 13 0,8-3 0,0 1 22,0-6 1,3 5 0,2 0 0,2 1-1,-1-6 1,4-8-1,0-7 1,1-8 96,-1-5-398,-2-3 0,-1-21 0,1-9 0,-3-14 95,-2-10 1,-3-13-1,0-10 1,2 0-173,6-3 0,-5 0 1,4-10-1,-4 3 202,-3 0 0,0-14 1,0 16-1,0 6-16,0 4 1,0 8 0,0 5-26,0 8 0,-10 8 0,-3 10 102,0 13 0,-5 21 0,8 18 0,-1 7 136,1 8 1,0 13-1,4 11 1,-1-6 67,2-8 1,2 3 0,6-7 0,2 2 22,2-1 1,1-9-1,-5 0-144,4-11 0,-4 0 0,7-12-130,1-9 0,-9-10 0,6-17-165,-5-9 0,-3-15 0,0-7 0,0-9 70,0-7 0,0 2 1,0-9-1,0-1-1,0 2 0,0-7 0,0 5 0,0-2 97,0 2 1,0 5 0,0 14 0,0 4-77,0 8 0,0 13 113,0 2 0,-3 22 1,-2 4-1,-3 16 211,3 12 0,-5 16 0,2 8 0,3 5-54,2 3 1,-5 0 0,1-3-1,2-5-29,2-8 1,3-5 0,0-5-190,0-6 70,0-4-10,0-21 0,10-24 0,3-14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3:25:28.836"/>
    </inkml:context>
    <inkml:brush xml:id="br0">
      <inkml:brushProperty name="width" value="0.11429" units="cm"/>
      <inkml:brushProperty name="height" value="0.11429" units="cm"/>
      <inkml:brushProperty name="color" value="#008C3A"/>
    </inkml:brush>
  </inkml:definitions>
  <inkml:trace contextRef="#ctx0" brushRef="#br0">153 315 20076,'0'-23'0,"0"-1"0,-3 4 0,-2 2 289,-3 2 0,-2 9 1,5-9-27,-3-2 0,0 10 54,8 8 1,11 11 0,4 12-1,3 3-108,-2 5 1,12-6-1,-5 6 1,3-5-138,0-3 0,-3 0 0,0 1 0,0-4-25,1-4 1,-1 2 0,0-8-207,0 3 1,-2-5-1,-3 5 712,-3-3-1098,-10-2 179,6-8 0,-22-3 0,-4-2 0,-6-5 248,-2-3 1,0-10 0,0-8 0,-3 0 56,-5-3 0,3 6 0,-8-11 0,-1 0 81,1 3 1,5-8 0,-5 8-1,3 0 116,4 5 0,6 6 1,5 1 801,3 1-1014,10 10 0,5 21 0,15 18 1,8 7 232,8 9 0,3 1 0,7 4 0,-2-1 275,2 1 1,-5-1-1,0 0 1,0-2-377,0-5 1,-7-5-1,2-11 1,-6 0-34,-1 0 0,-9-2 0,-2-3 0,0-5 60,0-3-89,-8-2 0,3-8-128,-16 0 1,-5-11 0,-10-7 0,-3-7 258,-5-6 1,3-3 0,-8 3 0,0-5-188,-1 0 0,6-8 0,-5 8 0,3-3 58,4 1 0,4 7 1,1-5-1,4 2 3,4 6 0,3 5 0,8 5-108,-2 2 1,1 11 0,12 0 0,4 7 50,3 6 0,2 18 1,11 0-1,2 5 55,3 2 105,0 8 0,3-5 0,2 11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3:25:31.839"/>
    </inkml:context>
    <inkml:brush xml:id="br0">
      <inkml:brushProperty name="width" value="0.11429" units="cm"/>
      <inkml:brushProperty name="height" value="0.11429" units="cm"/>
      <inkml:brushProperty name="color" value="#008C3A"/>
    </inkml:brush>
  </inkml:definitions>
  <inkml:trace contextRef="#ctx0" brushRef="#br0">186 302 25477,'-13'-10'0,"3"-6"-405,-1-5 0,6 6 1,-10-1-1,-3-2 1,-3 0 365,-2 3 439,0 5 0,7 10-1508,1 0 861,10 0 0,-6 2 1,14 3 204,5 3 1,-6 2 0,9-4 491,-1 1 0,3 9-815,10-9 920,-10 12-953,7-17-474,-17 8 441,7-10 616,-10 0-280,0 0-930,0-10-506,0 8 1285,0-9 0,8 14 0,2 5 1,3 7 298,5 6 0,3 2 1,2 0-1,0-2 86,1-6 0,-1 6 1,0-8-1,-2 2 734,-6 1 0,6-9-460,-6 9 0,-2-11 0,0 5 528,-3 1-1062,-2-9 1,-10 9 0,-4-14 656,-1-5 0,-11 3 0,2-10-288,-5-3 0,-2-1 0,3 1-214,4 3 1,-2 7-251,10-7 13,1 10 1,7-3-59,0 16 1,7 4 0,4 9 0,-1-3 287,0-2 0,6-9 1,-6 6-1,0 0 177,1 0 0,-1-8 0,-5 6-967,3-1 245,0-8 198,-8 9-591,0-11 0,-3 0 1,-5 0 375,-7 0 665,-6 0 0,-2-11 1,0-1-1</inkml:trace>
  <inkml:trace contextRef="#ctx0" brushRef="#br0" timeOffset="997">348 0 20874,'11'23'-319,"-6"-7"0,10-3 0,1 0 0,-1-3 768,1 0 1,-11 1-1,5-6 1,-2 5-636,0 3 0,2-8 1352,-2 3-1099,-6-6 82,9-2-340,-11 0 0,0-2-403,0-6 1,-3 5 719,-5-4-330,6 4 1,-8 6-216,10 4 0,0-1 0,2 9 1,3 3 151,3 3 1,7 2 0,-4 0 0,2 0 232,5 1 1,-5-4 0,0-2 0,-1-5 259,1-2 1,-5 4 87,8-7 1,-4 2 1564,4-2-1780,-6-6 1,-10 6-625,0-16 0,0 3 0,-2-10 892,-6-3 0,-5-3 1,-8-2-1,3 0-288,3-1 1,2 1-1,-5 0 1,2 0-52,-2 0 0,5-1-313,-2 1 1,0 0 268,-9 0 0,9 10 0,2 3 146,3-1-394,2 9 793,8-9 1,0 22-729,0 4 1,2 6 0,4 2 0,4 0 157,3 0 0,0 1 0,5-1 1,-3 0 30,3 0 0,-5-2 1,0-3-1,0-5 373,0-3 1,-5 6-575,7-9 715,-10 1-800,6-8 0,-14-3 0,-2-4 0,-5-6 410,-3 0 0,-3-8 0,-7 6 0,2-6-46,6-2 0,-6 2 0,6 3 0,-3 3 22,2-3 1,-4-3 0,7-2 0</inkml:trace>
  <inkml:trace contextRef="#ctx0" brushRef="#br0" timeOffset="1966">1138 952 21346,'-8'-16'126,"0"1"1,-10 7 0,3-7 0,-6-1 0,-2 3 305,0 5-93,10 6-435,2 2 1,11 2 158,0 6 1,11-3 0,4 11 147,6 2 1,2 2 0,0 4-137,0-1 0,1 0 1,-1 0-1,0 1 216,0-1 0,-7-8 0,-1 1-325,3 2 0,0 2 0,0 1 1,-5-3-370,-2-2 0,7-1 346,-3 8 1,-2-10 503,2-5-159,-9-6 1,4-4-1037,-10-6 0,-3-5 0,-2-13 585,-3-5 1,-12 6 0,-1-9-1,-10 3 158,-5 0 0,5-7 0,-8 4 1,-2 1 41,-3-1 1,6-5 0,2 8 0,-1 0 72,1-2 1,8 7 0,-3-2 0,5 7 207,3 6 0,8 7 49,-1-8-443,11 11 1,-3-5-1,16 13 1,7 4 698,6 9 1,5 4 0,2 6 0,3 3-405,-2 1 1,4 1 0,-2-7 0,-3-1-197,-2 0 0,-3 0 1,1 0-1,-4 1-116,-4-1 0,4-2 1,-7-3-1,3-3-16,-1 3 0,-10-5 0,6 0 1,-4 0-225,1 0 0,2 0 0,-4 5 0,4-3-67,3 3 1,-8-5 0,5 0 240,1-3 1,-6 6-1638,10-9 1617,-10 1 1,-5-8-1,-13 0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3:25:39.588"/>
    </inkml:context>
    <inkml:brush xml:id="br0">
      <inkml:brushProperty name="width" value="0.11429" units="cm"/>
      <inkml:brushProperty name="height" value="0.11429" units="cm"/>
      <inkml:brushProperty name="color" value="#FFC114"/>
    </inkml:brush>
  </inkml:definitions>
  <inkml:trace contextRef="#ctx0" brushRef="#br0">47 93 9680,'0'-23'2382,"0"8"1,-3 2 725,-4 2-3207,4 4 0,-7 9 0,12 6 0,4 7 558,1 6 1,9-5 0,-9-1 0,1 3-54,3 3 1,-9-6-1,8-2-211,1-3 0,-9 1-38,6-4 0,-5-7 1,-3 0 324,0-13 0,-8-7 1,0-3-1,0-1-131,-2 1 1,5 0-173,-11 0 1,9 2 947,-9 6-1806,11 4 136,-5 11 1,10 3 99,0 5 0,-11-6 1,-1 9-1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3:25:38.808"/>
    </inkml:context>
    <inkml:brush xml:id="br0">
      <inkml:brushProperty name="width" value="0.11429" units="cm"/>
      <inkml:brushProperty name="height" value="0.11429" units="cm"/>
      <inkml:brushProperty name="color" value="#FFC114"/>
    </inkml:brush>
  </inkml:definitions>
  <inkml:trace contextRef="#ctx0" brushRef="#br0">93 266 11114,'-10'-23'6620,"7"10"-5689,-7 3 0,12 17 1,4 4-80,1 2 1,9-6-796,-8 9 0,-1-1 658,-7 8-1030,0-10 1,-2-2-660,-6-11 1,5-3 1742,-4-5 1,4 3-571,3-10-560,0 10 0,0-16-79,0 5 0,-8-4 591,1-3 0,-9 7 0,6 3-795,-3 3 683,8 2 0,-16-2 1,8-3-1</inkml:trace>
  <inkml:trace contextRef="#ctx0" brushRef="#br0" timeOffset="1425">348 196 10578,'13'-10'0,"-5"-5"0,-8-6 1260,-8-2 1,3 0 0,-8-1 0,0 1-1,0 0 96,-5 0 1,8 12-1851,2 11 0,6 13 0,4 18 0,6 5 969,8 0 0,-4-2 0,4-8-88,2 5 1,-5-8 0,0 3 155,-3-8 0,-2-16-403,-8-2 0,-10-10 0,-6-13 1,-2 0 322,3-1 0,-16-9 0,5-3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3:25:41.775"/>
    </inkml:context>
    <inkml:brush xml:id="br0">
      <inkml:brushProperty name="width" value="0.11429" units="cm"/>
      <inkml:brushProperty name="height" value="0.11429" units="cm"/>
      <inkml:brushProperty name="color" value="#FFC114"/>
    </inkml:brush>
  </inkml:definitions>
  <inkml:trace contextRef="#ctx0" brushRef="#br0">47 173 14874,'-2'-15'4565,"-3"-1"-4663,-3-2 1,0-3 0,8-2 44,0 0 0,-8 8 1702,1-1-1288,-1 1 0,8 4 1,0 11-312,0 13 1,8 16-1,-1 1 1,1-1 26,2-3 1,-4 5-1,7 0 991,-3-3 0,0-2-839,-2-3 1,-6-8-553,6 1 581,-5-11 1,-3 3-1,2-13-1353,6-3 1,-5-3 225,4 4 1,-4 2 691,-3-11 1,0 1-1,0-9-9,0 1 0,0 8 0,-3-1 62,-4-2 0,2 8 167,-11 2-441,11 6 1,-5 4-1,12 6 413,6 7 0,-3 6 0,8 5 0,0 2 532,0 3 0,0 0 0,2-8 0,-5 0 1327,1 1-1003,-9-11-644,9 7 1,-14-25-269,-5 5 0,-5-26 1,-10 0-1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3:25:46.672"/>
    </inkml:context>
    <inkml:brush xml:id="br0">
      <inkml:brushProperty name="width" value="0.11429" units="cm"/>
      <inkml:brushProperty name="height" value="0.11429" units="cm"/>
      <inkml:brushProperty name="color" value="#F6630D"/>
    </inkml:brush>
  </inkml:definitions>
  <inkml:trace contextRef="#ctx0" brushRef="#br0">23 232 11774,'8'-15'114,"0"-1"0,-1 9 1,-7-9-1,0-2 2868,0-3-1549,0-2-1190,0 10 0,0 6 0,0 14-32,0 9 0,0-3 0,0 2 157,0 3 0,8-5 0,3 0 95,1-3 1,-4-2 1373,8-8-2205,-11 0-839,5 0 954,-10 0 1,0-10 0,-2-3-1,-4-3 452,-1 1 0,-9-1 0,6-7 12,-3 0 0,0 0 1,-5 0-161,3-1 306,9 11-293,-4 3 0,10 13 0,3 2 0,2 5 465,3 3 1,2 0 0,-5 5 0,5-5 226,3-3 1,-8 8-1,6-5 492,-1 0-1334,-7-3-360,7-10-1546,-10 0 575,0 0 0,-3-7 1278,-4-1-92,4 0 0,-7 11 61,10 4 1,0-1 0,2 9-1,3 3 308,3 3 0,2-6 0,-4 1 124,1 2 1,4-5-255,-4 2 1,-4-7 702,5 7 0,-8-9-869,-8 1 1,-5-2-465,-10 3 0,0-5 0,-1 7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3:25:48.025"/>
    </inkml:context>
    <inkml:brush xml:id="br0">
      <inkml:brushProperty name="width" value="0.11429" units="cm"/>
      <inkml:brushProperty name="height" value="0.11429" units="cm"/>
      <inkml:brushProperty name="color" value="#F6630D"/>
    </inkml:brush>
  </inkml:definitions>
  <inkml:trace contextRef="#ctx0" brushRef="#br0">71 186 26172,'-13'-23'0,"5"0"-652,5 0 0,3 7 1,0 1-702,0-3 587,0 8 449,0-1 1,0 14-12,0 5 173,0-6 218,0 8-874,0-10-716,0 0 1515,0-10 0,0 5 0,-2-8 239,-6 3 1,5-1-1,-7 6-576,0-2 383,7-1 482,-7 8-1946,10 0 657,0 0 1,0 10 1069,0 6 0,0-6 0,0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3:25:48.795"/>
    </inkml:context>
    <inkml:brush xml:id="br0">
      <inkml:brushProperty name="width" value="0.11429" units="cm"/>
      <inkml:brushProperty name="height" value="0.11429" units="cm"/>
      <inkml:brushProperty name="color" value="#F6630D"/>
    </inkml:brush>
  </inkml:definitions>
  <inkml:trace contextRef="#ctx0" brushRef="#br0">47 114 9079,'0'13'1895,"0"-3"0,0-12 1,0-6-1092,0-8 0,0 4-418,0-4 0,-3 3 728,-4-2 243,-6-6-265,0 8-794,2 0 1,11 6 108,0 14 0,0-2 0,3 8 28,5-2 1,-6 7-267,6-3 1,2-2-86,-2 3 1,0-9 45,-8 9 0,0-21 0,0 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3:25:49.735"/>
    </inkml:context>
    <inkml:brush xml:id="br0">
      <inkml:brushProperty name="width" value="0.11429" units="cm"/>
      <inkml:brushProperty name="height" value="0.11429" units="cm"/>
      <inkml:brushProperty name="color" value="#F6630D"/>
    </inkml:brush>
  </inkml:definitions>
  <inkml:trace contextRef="#ctx0" brushRef="#br0">163 207 21712,'0'-23'0,"0"-1"-674,0 1 1,0 0 0,-3 2 1409,-5 6 1,3 5 516,-10 10-3966,9 0 901,-4 0 519,10 0 877,0 0 1,0 10 574,0 5-68,0 6-650,10 2 464,-7-10 1,-3-5 0,-13-16 508,0-7 0,-7-6 0,7-2 0,-3 2 192,1 6 1,7-3-1,-5 7 710,3-2-494,2 8 0,8-2-509,0 14 1,3-2-1,2 11 74,3 2 1,7-5-371,-7 2 263,10-9-1457,-16 4 870,9-10 0,-22 0-599,-4 0 1,2 0 759,-2 0 0,9-10 0,-4-3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3:25:50.801"/>
    </inkml:context>
    <inkml:brush xml:id="br0">
      <inkml:brushProperty name="width" value="0.11429" units="cm"/>
      <inkml:brushProperty name="height" value="0.11429" units="cm"/>
      <inkml:brushProperty name="color" value="#F6630D"/>
    </inkml:brush>
  </inkml:definitions>
  <inkml:trace contextRef="#ctx0" brushRef="#br0">93 140 11869,'-10'-24'2776,"7"11"1,-5 3-538,16 10-4754,-5 0 1729,7 0 1,-10 3 1507,0 4-183,0-4-296,0 7 0,0-12 210,0-6 0,0 3 0,0-11-599,0-2 1,0 5-1,-3 1 1,-2-1 328,-2 0 0,-4 8 407,3-3 0,3 5-594,-10 3 1,10 3-1,-6 5-305,1 7 1,7 6 0,-4 2 248,4 0 1,3 0 0,0 1 223,0-1 0,8-8 0,2-2 205,3-3 0,-5-2-69,7-8-1017,-10 0 0,14-2 1,-12-6 476,-2-8 1,-2-4-1,-3-3 583,0-1 1,-3 1 0,-2 0 261,-2 0 1,-1 7 450,8 1-1501,0 10 127,0-6 0,-8 22 0,0 4-11,3 6 0,-8-8 0,0-3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3:22:33.269"/>
    </inkml:context>
    <inkml:brush xml:id="br0">
      <inkml:brushProperty name="width" value="0.08571" units="cm"/>
      <inkml:brushProperty name="height" value="0.08571" units="cm"/>
      <inkml:brushProperty name="color" value="#33CCFF"/>
    </inkml:brush>
    <inkml:brush xml:id="br1">
      <inkml:brushProperty name="width" value="0.11429" units="cm"/>
      <inkml:brushProperty name="height" value="0.11429" units="cm"/>
      <inkml:brushProperty name="color" value="#33CCFF"/>
    </inkml:brush>
  </inkml:definitions>
  <inkml:trace contextRef="#ctx0" brushRef="#br0">720 1439 8527,'13'23'-700,"5"-7"1617,-11-1-1174,1-9-152,-8 4 303,0-20 0,-2-1-32,-6-4 130,5 4 0,-7 22 0,10 4 1,0 6 13,0 2 0,-8 0 0,0 0 0,3 1-1,3-1 1,-1 0-58,-5 0 1,6-7 4,-6-1 1,6-12 0,2-3 37,0-13 0,0-8 1,0-2 10,0 0 0,0-8 1,0 0-7,0 3 0,0 2-83,0 3 94,0 10 1,0 5 0,0 16 48,0 7 0,0 14 0,0 2 0,0-1 30,0 4 1,0-8-1,0 5 1,0-5 50,0-3 0,0 0-215,0 0 70,0-10 1,0-5 0,0-16-112,0-7 1,0-9-1,0-4 1,0-3-8,0 3 0,0-1 0,0 1 1,0-3 39,0 3 0,0 2 0,0 3 275,0-1-112,0 12 1,-3 4-1,-2 16-15,-3 7 0,0 8 0,8 6 0,0 2 24,0-3 1,0 5 0,-2-2 0,-3-2-73,-3-3 1,0-3-1,8 0 1,0 0-21,0 0 1,0-7-86,0-1 78,0-10 1,0-5 0,0-15 0,3-6-125,4-2 0,-4-3 0,5-2 1,-3-6 105,3-2 0,-6 8 1,9-3-1,-4 5 38,1 3 0,0 0 0,-8 0-51,0-1 65,0 1 0,0 21 1,-3 12-1,-2 13 42,-3 8 0,-7 10 1,4-2-1,1 5-13,0 2 0,0 1 0,4-3 0,-1-3 92,2-2 1,2-11 0,3 3-4,0-5 1,3-13-137,4-6 1,6-7 0,8-7 0,-3-9-104,-3-5 0,-7-2 1,5-3-1,0-2 38,0-3 1,0-8-1,2 6 1,-5-1 39,1 1 0,-9-6 1,9 6-1,-4-1-16,1 1 0,0 2 63,-8 7 25,0 12 1,-8 4 0,-2 18 0,-1 11 4,1 7 0,-8 13 0,5-2 0,-2 5-46,-1 2 1,8-7-1,-4 0 1,-1-1 5,0-2 0,8 6 0,-6-11 0,4-3 2,-1-2 0,0-3-183,8 0 1,0-5 92,0-10 0,8-18 0,2-24 12,3-2 0,-5 5 0,5-5 0,0 0 46,-1 0 0,-4-11 1,5-7-1,0 5 4,0 8 1,-8-3 0,3 8-1,-6 0 58,-2 5 1,0 5-9,0 3 25,0 10 0,-2 16 0,-3 20 0,-6 10-40,-2 4 1,6 6-1,-9-1 1,1 4 1,2 0 0,-5 11 0,7-16 1,1 1 10,0 2 1,2-3 0,8-2-1,0-9 30,0-4 1,0-3-126,0 1 0,0-14 1,0-10-20,0-13 1,0-18-1,0-8 1,3-2-5,4 3 0,-4-6 0,7 5 0,-2-5 45,0-2 1,0-1 0,-6 1 0,3-1 19,3 1 1,0-6 0,-8 4 0,0 6-11,0 6 0,0 5 96,0 8 1,-3 15 0,-2 13-1,-5 21-19,-3 15 1,0 6 0,-5 17 0,5 3 25,3-2 0,-6-1 1,8 3-1,1-2 45,-4-3 1,9-8 0,-6 5 0,6-5-32,2-10 0,-8 0 1,0-13-251,3-3 0,2-15 160,3-13 1,0-20 0,3-22 0,2-7-282,3-5 1,7-8 0,-4 8 0,-1 0 112,0-3 1,6 8 0,-9-5 0,1 5 147,2 3 1,-7 2 0,5 5 0,-6 8 80,-2 5 1,0 3-24,0 0 1,-2 10-1,-3 8 92,-3 10 1,-8 11 0,6 12 0,0 3-29,-1-3 0,4 6 1,4-1-1,-2 1 82,-3-1 1,1 9 0,7-6 0,0 2-131,0 1 1,0-3 0,0 5 0,0-4-22,0-4 0,0 6 0,0-8 98,0-3-313,0-12 1,0-16 0,0-18-1,0-8 28,0-5 0,0-13 0,0 0 0,0-7 11,0-1 1,7 0 0,4 1 0,-1-3 36,0 2 0,6-5 0,-9 6 0,1 4 67,2 6 1,-7 13 80,5-3 0,-6 26 1,-2 18-1,-2 17-21,-6 17 1,3 20 0,-8 0-1,0 0 25,0 0 1,8 3 0,-5-16 0,2-3-41,0-2-7,1-2 0,-4-11 0,-2-3 0</inkml:trace>
  <inkml:trace contextRef="#ctx0" brushRef="#br1" timeOffset="1093">1021 581 11015,'13'10'0,"-5"5"0,-5 6 344,-3 2 1,0 8 0,-3 3 0,-2-1-1,-5 3 1,-3-2 0,-3-1 0,1-4-69,-1-4 0,3-1 0,-5-4 0,5-2-1112,3-2 538,-8-11 0,16 8 622,-6-5-315,5-6 0,6 1 0,5-14 0,4-1-14,1-7 0,5-4 0,-7-8 0,-1-5 144,0 0 1,6-5 0,-8 7-1,-3 1-167,-3-1 1,6 11 55,0 8 0,-3 9 0,-10 1-20,-3 10 0,-10 8 0,5 11 0,-2 1 219,-1 6 1,3-5 0,-5 8 0,5-3-173,3-1 0,-6 1 1,9-7-1,2-1-5,2 0 1,3 0 0,0 0-48,0 1-47,0-11 1,0-6-1,0-14 1,0-9-33,0-5 1,3-9-1,2-4 1,5-2 9,3-5 1,-8 5 0,3-1 0,-6 1 34,-2 0 1,0 8-245,0-3 209,0 15 0,-2 11 0,-6 18 0,-5 13 180,0 7 0,-5-2 1,8 6-1,0-1-33,-1 0 1,-4-8-1,5 3 1,-1-5-3,1-3 1,0 0-278,2 0 111,5-10 1,-7-5-1,10-16 1,0-10 56,0-10 1,8 0 0,2-9-1,0 4 30,1 5 0,4-6 0,-5 1 0,1-1 43,-1 0 1,6 4-1,-6 6 1,0 1-63,0 0-18,-2 0 0,-8 15 67,0 16 1,-8 7 0,-2 24 0,0 0 12,0-3 0,-6 5 0,6-10 0,-1-3 66,1-2 0,-5-3-238,7 0 1,0-7 110,8-1 0,0-20 1,0-3-1,0-10-59,0-5 1,10-8-1,3 0 1,3 3 21,-1 2 1,1-5-1,4 0 1,-2 3-76,-2 2 1,-8 3 0,5 0-382,-3 0 1,0 10 432,-2 5 1,-5 5 0,7 3 0</inkml:trace>
  <inkml:trace contextRef="#ctx0" brushRef="#br1" timeOffset="3102">534 534 11792,'3'-23'0,"2"0"-230,3-1 0,7 1 0,-5 3 0,1 2 0,2 5 1,-3 0-1,3 2 0,-3-1 472,0-1 0,1 0 0,-6-5 96,3 2 0,2 3 168,-2-2-357,-6 5 0,-2 30 0,-15 11 0,-6 10-69,-2 6 1,0 7-1,0 0 1,-1-2-74,1-3 1,8-3 0,2 1 0,2-1 31,6 0 0,0-2 1,0-5-1,-3-8-84,3-5 0,2-3 60,3 0 1,0-13-1,0-12-136,0-19 0,8-12 0,3-16 0,-1-3-81,0-2 1,6-8 0,-6 8 0,3 0 129,5-3 0,-5 0 0,0-7 0,0 4 59,-1 4 1,-6 9 0,4 11-1,-2 3 33,-1 4 0,1 4-19,-8 1 0,0 22 0,0 12 1,-2 16 98,-6 13 1,-2 4 0,-9 6 0,7 3 152,1 2 1,-4 8 0,7-5 0,0-1-138,-2 1 1,7 0 0,-4-8-1,4 0-32,3-5 1,0-13-243,0 0 59,0-16 1,0-17 0,3-22-1,2-9 5,3-3 1,2 0 0,-2 5 0,5-5 75,-1-1 1,6-12 0,-7 6 0,-1-4-29,0-4 0,6-4 1,-6 4-1,0-3 8,1 2 0,-3 13 0,-8 9-292,0 4 288,0 13 1,-11 23-1,-2 24 1,-2 12 271,-1 8 0,9 11 0,-6-6 1,2 3-81,6 0 1,3-11 0,2 4 0,0-6-23,0-3 0,0-2 0,0-6-178,0-7-211,0-15 1,0-8 0,0-16 0,0-10 130,0-11 0,0 1 1,0-8-1,0 0 64,0 0 1,7-3-1,1-5 1,-3 3 134,-2 2 1,5 1 0,-1-11 0,-1-3-83,-4-2 1,-2 8-1,0 9 1,0 4-15,0 5 0,0 2 52,0 3 0,-2 10 0,-4 7 1,-1 12 79,2 9 1,-6 16 0,1 8 0,0 5-50,-1 2 1,1 8-1,5 0 1,-6 0 27,-1 3 0,6-8 0,-1 5 0,2-5-17,-3-2 0,5-3 1,-5-6-1,6-7-137,2-5-532,0-3 1,0-12 483,0-11 0,0-13 0,0-16 0,0-4 87,0-3 0,0-11 0,0-10 0,0 1 37,0-1 0,8-5 0,2 5 0,0-2 34,1-5 1,4 7 0,-7 3 0,-3 7 21,-2 9 1,4-4-55,1 11 1,0 6 25,-8 17 1,-11 21 0,-1 28 0,-4 11 52,1 10 1,2-1 0,-5 6-1,5 3 85,2-5 1,-4 9-1,7-9 1,3-3-52,2-3 0,3-5 0,0-7 0,-2-4 34,-6-4 1,6-5-404,-6-11 1,5-13 66,3-10 0,3-18 0,2-15 1,5-4 127,3-4 1,-5-3 0,5-5 0,0-2 51,0-3 0,-6-11 0,6 6 0,0-3-8,0 0 0,-5 0 1,5-5-1,-3 5 10,-5 8 0,-2 15 1,-3 8-1,0 6 28,0 1-30,0 12 0,-3 12 1,-5 18-1,-4 10 136,-1 11 1,-8 12 0,6 6 0,-4 2-64,4 6 0,-3-1 0,8 1 0,-1-3 13,1 2 1,2-7 0,8-3 0,-2-8-41,-6-7 0,5-5 0,-4-11-182,4 0-80,3-10 1,3-16-1,4-17 1,6-11 178,0-5 1,8-3 0,-6-5-1,6 3-2,2 2 1,-2-2-1,-3-11 1,-3-4-4,3-4 0,0-2 0,-2-5 0,-6 5 31,0 8 0,-7 8 0,5 7 0,-6 8 5,-2 5 1,-2 14-1,-6 4-35,-7 5 1,2 24 0,-3 12-1,-2 14 265,-2 7 1,4 3 0,1-3 0,-1 5 15,3 1 1,-5 7 0,10-8-1,1 3-160,-4 0 0,9-13 1,-6 0-1,5-11 26,3-4 1,0-3-292,0-8 1,0-13 110,0-10 0,3-13 1,2-18-1,6-7-169,1-6 1,4 5 0,7 1-1,0-4 263,1-1 0,-1-4 1,-3 1-1,-2-1 22,-2 1 0,-8 7 0,4 3 0,-1 0 13,-6 0 1,-2 7-1,-3-1 1,0 4-55,0 3 1,-3 2-1,-2 3-62,-3 2 1,-10 11 66,3-3 1,-3 19 0,-1 9 0,7 11 225,1 5 0,-4 3 1,4 8-1,1-1-182,0 0 0,-6 3 0,6 3 0,0 2-37,-1-2 1,1-3 0,5-5-1,-3-6-130,3-7 1,2-5 0,1-3-1642,-6 0-212,6-10 1921,-19-13 0,18-13 0,-7-10 0</inkml:trace>
  <inkml:trace contextRef="#ctx0" brushRef="#br0" timeOffset="6065">372 2205 7851,'13'-10'0,"-6"-6"-256,-4-4 1,5-11 0,-1 0-1,-2 2 1,-2 1 0,-3 0-1,0-3 1,0 2 244,0 4 0,0 1 0,-3 4 0,-2 2 11,-2 2 51,-1 11 0,8-16-32,0 6 0,0 2 0,0-2 0,0-3 61,0-3 1,0-2 0,0 0 0,0-1 102,0 1 1,0 0 84,0 0-94,0-1 1,0 22 0,0 10 0,-3 12 230,-4 11 1,4-2-1,-7 7 1,2 0-118,0 0 1,-7 3 0,4 4 0,1-1-62,0-4 1,-6 1 0,6 7 0,0-2-321,-1-5 0,4 2 0,4-10 0,-2-2-98,-3-4 0,-2-1 0,5-1-236,-3 0-872,0-10 1247,8-3 1,0-20 0,0-8 0,3-8 66,4-5 0,-1-18 0,7 0 0,-1-5 39,1-3 1,3-5 0,7 6 0,-2-4-13,-6-4 0,3 10 0,-8 5 0,1 10 1,-1 5 1,-2 3-11,-8 8 1,0 13 0,0 13 30,0 17 0,-18 24 1,-5 20-1,-3 9-19,0 4 0,3 11 0,0-1 0,-1 6 30,1 0 0,13-43 0,0-2 0,-9 32 0,4-3 13,-3-7 1,5-16-1,0-2 1,3-11 22,5-10-271,-8-16 1,10-17 0,-5-21 0,8-13-26,8-8 1,5-10 0,8-1 0,-3 4 138,-3 2 1,1-5 0,4-3 0,-2-2-22,-2-6 0,-3-2 0,5-3 1,-3 1 30,3-1 1,-5 3 0,0 3 0,-3 7 8,-4 8 1,4 0 415,-2 18 0,-1 13-124,-7 18 1,0 21-1,0 17 1,0 6-174,0 3 0,0 7 0,0 0 1,0-3-44,0-2 0,-2 0 0,-3 3 1,-3 0-42,3-9 0,-6 1 0,4-10 1,2-1-112,2 1 1,3-3 51,0-8 0,0-8 0,-3-2-158,-4-2 171,4-4 0,-7-17 0,10-8 1,2-10-128,6-11 1,-5-13 0,7-4-1,-2-4 127,-1-4 1,9-3 0,-8-3 0,-3 3 36,-3 5 0,6 0 0,0 13 0,-3 8 28,-2 5 0,-3-3-39,0 8 0,-3 13 8,-5 18 0,3 24 1,-10 22-1,-1 13 56,3 8 0,-7 11 0,7 2 1,0 2 50,5 6 1,-2 0-1,0-1 1,-1-4-26,1-3 1,2-11-1,8-12 1,0-8-72,0-13 1,0-8-495,0-4 1,0-14 445,0-10 0,0-21 0,0-17 1,3-6 36,4-3 0,-1-2 0,9-2 0,1-6-67,-4-2 0,12-11 1,-4-10-1,9-2 152,-1-6 0,-2-2 1,-3-3-1,0 3-19,0 5 1,-10-3-1,-5 13 1,-5 11-108,-3 15 21,0 13 1,-11 38-1,-7 24 1,-7 31 98,-6 23 1,0 12 0,18-43 0,2 0 0,1 1 0,0-2 18,-6 43 1,-4 2-1,7-11 1,0 3 39,5 0 1,-2-7-1,2 2 1,0-8-53,-2-13 1,7-7-1,-4-9-355,4-4-9,3-5 0,0-32 1,0-12-1,3-16 203,4-13 1,4-4 0,7-4 0,-3 1-18,3-1 0,3-7 0,2-2 1,3-4 181,5-4 1,-13 4 0,5-1 0,-5-1-7,-5 2 0,0-4 0,-8 7 1,3 0-66,-3 1 0,-2-9 1,-3 6-1,0 2-65,0 11 0,0 10 0,-3 15 32,-5 6 0,-2 7 0,-8 21 0,3 15 15,-4 16 1,-1 25 0,-3 4 0,-1 7 25,1 7 1,8-7-1,2-2 1,0-6 84,0-3 0,8 1 0,-5-3 1,2-2-50,0-3 1,0-11 0,6 1 0,-3-11-23,-3-10 0,0-5-344,8-3 0,0-13 105,0-10 1,0-18 0,0-18 0,3-5 182,4-8 1,-1-13 0,7 0 0,-1-5 19,1-3 0,-5-7 0,5-3 0,-3 3-11,-5 4 1,6-7-1,-4 19 1,-1 6 143,-4 12 0,-2 1 0,0 11-109,0 3 0,-2 5 0,-4 10-11,-1 13 1,-11 21 0,2 20 0,-2 13-11,3 16 1,-6 7 0,6 16 0,-3 0 50,2 2 0,6-39 0,-1-1 0,-1 38 1,-4 2 123,1 1 0,7-9 1,-5-9-1,3-16-128,4-11 1,-4-23-1,2-4-201,3-4 1,3-12 0,2-11-1,0-20-78,0-21 0,2-15 0,6-16 0,7-5 88,6-2 1,-5 7 0,-1-5 0,3 3 78,3-1 1,-1-7-1,-2 8 1,-5 2 74,-2 3 0,4 5 0,-7 2 0,-3 6 15,-2 2 0,-3 11 1,0 10 237,0 2 1,0 16-64,0 18 0,-3 21 0,-2 20 0,-5 11-9,-3 10 0,7-3 1,-4 3-1,2 2 83,1 3 0,-4 3 0,6 0 0,-3-3-172,3-5 0,-5-1 1,2-12-1,3-7-293,3-6 1,-6-5-1,0-8-1123,3 0 1131,2-10 0,3-13 0,0-18 0,3-10 82,5-11 0,2 0 0,8-5 0,-3-5 307,4 0 0,1-10 0,3-5 0,1-9-135,-1-4 1,0-16 0,0 6 0,-2-1-109,-6-2 0,3 12 0,-10 9 0,-3 12-43,-2 8 0,-3 13-8,0 5 1,-10 18 0,-6 16 0,-5 20 175,-2 21 1,0 25 0,0 22 0,11-43 0,1 2 10,-1-2 1,0 1-1,1 3 1,-1 0-1,2-2 1,0 0-1,-9 48 72,4-2 0,7-14 1,-5-4-1,0-9-32,1-7 1,6-13-1,-1-13-611,4-2 218,3-14 1,0-20 0,0-18 0,3-10 181,4-11 1,6-5 0,8-2 0,-3 0 50,-3-1 1,1-2 0,7-5 0,-2-8-5,-6-5 1,6-3-1,-8 1 1,2-1 40,1 0 1,-11 11 0,3 5 0,-6 8-112,-2 7 0,0 5 0,-2 14 64,-6 4 1,-2 9 0,-8 17 0,2 13 7,-2 13 0,5 18 1,-2 11-1,-3 7 205,-3 5 1,5 3 0,4-5-1,-1 2-18,0-2 1,5 0 0,-5-3 0,3 0-54,5-4 0,-6-14 0,4 0 0,1-8 49,4-7 0,2-13-624,0-11 0,0-12 275,0-3 0,10-21 0,6-18 1,2-4 118,-3-4 1,6 1 0,-6-3 0,3-5 37,-2-8 0,4-5 0,-7-6 0,3-1 18,-1-4 1,-10-7 0,6 10-1,-3 6 62,-1 4 0,1 21 1,-8 1-1,-3 7-102,-4 7 0,2 14 1,-11 12 100,-2 16 0,5 23 1,-2 29-1,-3 7 72,-3 5 1,0 19 0,3-4 0,3 1 21,-3-5 1,0-8 0,0-10 0,5-1-4,2 1 0,-4-3 0,7-5 1,0-11-20,-2-9 0,8-9-531,-6-10 0,5-15 1,6-13 259,5-16 1,4-20 0,12-3-1,-1-7-14,0-1 1,0-5 0,1 1-1,-1-4 163,0-4 0,0-11 1,-2-2-1,-3 2 43,-3 3 1,-2 2 0,3 3 0,-9 5-7,-4 8 1,-3 7-1,0 9-28,0 7 0,-10 18 0,-6 16 0,-4 20 86,-4 21 1,9 20 0,-1 16 0,-2 2 40,-2 6 1,4-5-1,3-1 1,3-2 44,5-5 0,-5-3 0,2-5 0,3-8-63,2-12 1,3-11 0,0-13-230,0 0 0,0-12-156,0-11 1,10-18-1,6-18 1,2-6 23,-3-7 1,6-2 0,-3 2 0,8-3 115,5-2 1,0-8 0,-8 5-1,0 1 130,0-1 1,-7-2 0,-3 10-1,-3 7 174,-5 6-131,-2 5 0,-13 21 0,-6 10 0,-2 15-8,3 14 0,-6 15 0,8 10 0,-2 0 15,-1 3 1,11-6-1,-3 9 1,3-4 104,-3-4 1,6 5 0,-6-3 0,5-5 0,3-5-1,0-8 69,0-3 1,0-10-921,0-7 0,0-13 10,0-3 0,0-13 682,0-18 0,11-16 0,2-12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3:25:51.661"/>
    </inkml:context>
    <inkml:brush xml:id="br0">
      <inkml:brushProperty name="width" value="0.11429" units="cm"/>
      <inkml:brushProperty name="height" value="0.11429" units="cm"/>
      <inkml:brushProperty name="color" value="#F6630D"/>
    </inkml:brush>
  </inkml:definitions>
  <inkml:trace contextRef="#ctx0" brushRef="#br0">93 70 12417,'0'-15'831,"0"-1"1,0 9 1771,0-9-1222,0 11-850,0-5-172,0 10-1774,0 0 1606,0 10 1,3 0 0,2 8 516,3-2 0,0-8 1,-6 5-325,6-3 51,-6-2-603,9-8 0,-14-3 1,-2-5 383,-3-7 1,-2-3 0,5 0 144,-3 2-1,-2 11 199,2-3 0,5 8-1196,-4 8 0,4-3 0,3 11 239,0 2 0,0-5-137,0 2 267,0-10 1,-2 6-319,-6-11 0,-3-11 491,-4-4 1,-6-6-1,8-2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3:25:56.616"/>
    </inkml:context>
    <inkml:brush xml:id="br0">
      <inkml:brushProperty name="width" value="0.11429" units="cm"/>
      <inkml:brushProperty name="height" value="0.11429" units="cm"/>
      <inkml:brushProperty name="color" value="#33CCFF"/>
    </inkml:brush>
  </inkml:definitions>
  <inkml:trace contextRef="#ctx0" brushRef="#br0">674 437 11092,'0'-16'1225,"0"1"0,-3-1 0,-2 1 1,-2-1 93,1-2-908,-6 8 1,9 2-376,-5 16 1,6 5 0,2 13 0,0 5 101,0 7 0,-3 6 0,-2 3 0,-3-1-116,3 0 0,-5-7 0,2 0 1,3-1-13,2-2 1,-5-2 0,1-11 333,2 0 1,2-7-1,0-3-699,-4-3 1,4-5-1,-5-12 1,6-9 284,2-5 1,2-10 0,4-2-1,1-1 0,-2 1 1,1-8-1,-1 2 1,2-2-12,-1 2 0,-4-2 0,-2 7 20,0-2 0,0 5 0,0-5 0,0 3 0,0 4 44,0 3 0,0 3 0,-2 0 0,-4 0 85,-1 0 1,-1 7 350,8 1 859,0 9-1240,0-4 0,0 23 0,0 8 0,0 7 53,0 0 1,0 9 0,0 1 0,0 3-52,0-2 0,0 13 0,0-8 1,0-1-27,0-1 0,8-4 1,-1 6-1,-1-5 43,-4-8 1,-2-5-137,0-3 114,0-10 1,0-6 0,0-14-38,0-9 1,0-12 0,0-6 0,0-2-50,0-5 1,8-11 0,0-2 0,-3 0-22,-3-3 1,-2 8-1,3-5 1,2 5 11,3 3 1,0 7-1,-8 3 1,0 2-49,0 6 1,0 10-147,0 3-101,0 9 1,-8 9 0,-2 20 0,-1 11 378,1 2 1,2 15 0,6-2 0,-4 6 7,-1 1 1,-1-4 0,8-11 0,0-2 49,0 2 0,0-7 0,0-3-50,0-6-26,0-1 1,0-9-605,0 1 518,0-11 1,10 5 0,3-10 0</inkml:trace>
  <inkml:trace contextRef="#ctx0" brushRef="#br0" timeOffset="969">187 42 10411,'2'-13'3725,"3"8"-3585,3 10 0,8 0 0,-9 11 1,-2 4 474,-2 9 0,-3-1 1,0 11-1,0 0-276,0-3 0,0 8 0,0-6 0,0 3-158,0-2 1,0 5-1,0-8 1,0 0-92,0-5 0,0 3 0,0-3 0,3-3 152,4-2 0,-4-3 1202,5 0-1419,-6 0 169,-2-10 0,0-13 0,0-15 0,3-6-358,5-2 1,-6-11-1,6-2 1,-6-2 53,-2-1 0,8 0 0,0-5 1,-3 3-1,-2 3 0,-1-1 1,3-8-1,3 1 25,-3 0 0,-2 7 0,-3 3 0,0 2-81,0 6 0,0 2-98,0 3 251,0 10 1,0 8 0,0 20-1,-3 16-8,-4 11 1,4 14-1,-7 6 1,2 5 128,0 3 1,0-1 0,8 1 0,0-3-55,0-5 0,-7 0 1,-1-16-1,3-10-63,2-7 1,3-6 225,0 0-271,0-10 1,0-5-1,0-18 1,0-14-11,0-12 1,0 0 0,0-3 0,0-2-54,0-3 1,0-10 0,0-3 0,3 1 4,5-1 1,-6 0-1,6 8 1,-6 0 28,-2 5 1,0 13 0,0 1-66,0 4 1,-2 5-37,-6 6 0,-5 15 0,-10 13 1</inkml:trace>
  <inkml:trace contextRef="#ctx0" brushRef="#br0" timeOffset="2344">117 1411 9173,'8'-15'724,"-1"0"1,4 9-1,-6 1 678,3 10-751,-1-2 26,-7 7 0,0-7-30,0 5 0,0 4-337,0 12 1,0-1 0,0 0-131,0 0 1,-2 1 0,-3-1 0,-3 0 257,3 0 1,2 8 0,3 3 0,0 2-203,0 5 1,-2-5 0,-4 3 0,-1 2 10,2 3 1,2 0 0,3-3 0,0-2-27,0 2 0,-3 0 0,-2-2 0,-2-8-166,1-5 1,4 5 0,2-1-88,0-1 133,0-14 11,0-4 1,0-14-1,0-5-74,0-7 0,0-6 0,0-2 0,2 0-126,6 0 0,-5-11 1,4-5-1,-4-4 74,-3-4 0,0 1 1,3-3-1,2-3-49,2-2 0,1-11 0,-8 4 0,0-6 97,0-3 1,0-5-1,0 3 1,0 7-53,0 6 0,0 5 0,0 10 1,0 5-9,0 9 1,-2 6-1,-4 6-92,-1 3-124,-1 10 1,8 12 0,0 19 0,0 8 421,0 7 0,-3 11 0,-2 4 0,-2 4-95,1 4 0,4 1 0,2-4 0,0-4-9,0 0 1,-8-16-1,0 6 1,3-4-28,3 1 0,2-8 0,-3-5 0,-2-5-292,-3-3 1,0 0 0,8 1 114,0-1 1,0-8 0,0 1 1383,0-1-1093,0-2-105,0-2 1,0-14-1,3-5 1,2-7-161,3-6 0,2-10 0,-5-5 1,6-5-35,2-8 0,-8-13 0,5 0 0,-2-8 146,-1-7 1,4 2 0,-6-7 0,3 2-150,-3 5 1,-3 13 0,-2 8-1,0 5 48,0 3 0,0 9 78,0 6 83,0 16 0,0 7 0,0 19 0,0 12 37,0 13 1,0 18 0,0 11 0,-2 9 115,-6 11 1,3 6 0,-8 2 0,0-3-110,0-5 1,0 3-1,-2-11 1,5-2-127,-1-3 1,6-13 0,-8-7 0,3-8-77,5-6 1,0-12 0,-1 0-367,-1-8-204,-1-3 449,8-2 0,0-5 0,3-16-133,4-7 0,-4-6 0,7-2 0,-2 0-655,0 0 959,-1-11 0,4-2 1,2-10-1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3:26:00.827"/>
    </inkml:context>
    <inkml:brush xml:id="br0">
      <inkml:brushProperty name="width" value="0.11429" units="cm"/>
      <inkml:brushProperty name="height" value="0.11429" units="cm"/>
      <inkml:brushProperty name="color" value="#33CCFF"/>
    </inkml:brush>
  </inkml:definitions>
  <inkml:trace contextRef="#ctx0" brushRef="#br0">117 369 9553,'10'-23'1524,"-7"0"0,4-1 1,-4 1-418,-3 0 1,0-8 0,0 0-138,0 3 1,0 2 250,0 3-950,0 10 1,0 5 0,-3 16-176,-4 7 1,4 6-1,-5 2 1,6 3 97,2 5 0,0-5 1,0 7-1,0 1 421,0 4 1,0 6-1,0 3 1,0-1-460,0 1 1,0-1-1,-3 0 1,-2 1-203,-3-1 0,-2-2 0,5-3 0,-3-5-84,3-2 0,-6-3 0,4-8 1,2 0 19,2 1 0,0-9 1,-2 0-191,-2 4 0,-1-7-27,8 4 387,0-11 0,2 5-447,6-10 0,-3 0 0,8-2-12,-3-6 1,6 3 0,-8-11 0,-1-2 327,4-2 1,-9-11 0,6-3 0,-3-2 63,3-5 0,-5-11 1,4-2-1,-4 3 21,-3 2 0,0-6 0,0-1 0,0-1 108,0 0 0,0 3 0,0 8 0,0-1 89,0 1 0,0 10 0,0 2 1,0 3-200,0 0 0,0 8 0,0 8 629,0-3 0,0 5 1234,0-3-1718,0 11 0,0-3 0,0 19 0,0 12-66,0 13 1,0 10-1,0 6 1,0 5-76,0 2 0,-8-5 1,0 5-1,1 1-73,-4-1 1,9-5-1,-9 6 1,4-4 17,-1-4 0,0-3 0,8-3 0,-2 1-13,-6-1 0,5-7 0,-4-1 1,4 1-2,3-3 0,-8 8 0,1-8 0,1 3 13,4 0 0,2-11 0,-3 3-129,-5-5-126,6-13 0,-8-8 331,10-21 1,0-2 0,0-20 0,0-6-27,0-8 1,0 3 0,2-5-1,3 5-67,3 3 0,2-3 0,-4-3 0,1-2-63,-2 2 0,6-5 0,-1 3 0,0 0-45,1-3 1,4 8 0,-5-2 0,1 10-37,-1 10 1,-2 5 49,-8 3 1,0 12 0,-3 14 85,-4 18 1,-6 12 0,-11 14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3:26:05.311"/>
    </inkml:context>
    <inkml:brush xml:id="br0">
      <inkml:brushProperty name="width" value="0.11429" units="cm"/>
      <inkml:brushProperty name="height" value="0.11429" units="cm"/>
      <inkml:brushProperty name="color" value="#004F8B"/>
    </inkml:brush>
  </inkml:definitions>
  <inkml:trace contextRef="#ctx0" brushRef="#br0">186 263 11790,'2'-12'1552,"6"4"0,5 3-1855,0-3 0,-3 3 0,-7-8 0,2 0 0,3 0 953,-3-5 0,0 8-505,3 2 0,-6 8 160,6 8 0,-5-3 1,-3 10-1,0 3-105,0 3 1,0 2 0,0 0-1,0 1-48,0-1 0,0 8 0,0 0 0,0 0 210,0 2 1,0-4 0,-3 9-1,-2 1-209,-3-3 1,0 8 0,8-8 0,0 3 103,0-1 1,-7 1 0,-1 7 0,3 1-124,2-1 0,3 1 0,0-3 0,0-6 146,0-7 0,0-5 1,-2-3-520,-6 0 0,5-7-244,-4-1 160,4-9 1,3-9 330,0-20 1,0-8 0,3-10 0,2 2-19,2-2 1,1-3 0,-8-3-1,0-2 2,0-5 1,0-5-1,0-11 1,0 1-8,0-1 0,0 0 1,0 3-1,0 3-14,0 2 0,0 13 0,0 3 0,0 12 176,0 8 0,0 3 346,0 0-74,0 10 1,0 5-358,0 16 0,0 13 1,0 15-1,-2 5 78,-6 8 1,5 5-1,-7-2 1,2 4-141,0 4 1,-2 2-1,5 7 28,-3 1 1,1-8 0,7-3 0,0-2 0,0-6 28,0-2 1,0-5-1,0-3 1,-3-4-156,-5-4 1,6 6 0,-6-8 0,5-3 69,3-2 0,0-3 1,0 0-133,0 0 0,0-7-271,0-1 380,0-9 0,0 1 1,0-14 84,0-9 0,0-7 1,0-5-1,3-6-191,5-2 0,-6-11 0,9-9 0,-4-4-59,1-4 1,0-3 0,-8-5 0,2-3 131,6-2 0,-5-11 0,4 3 0,-4-3-13,-3 3 0,0 8 0,0 15 0,0 8 4,0 5 1,0 20 96,0 6 1,0 20 0,-3 11 60,-4 21 1,4 22-1,-5 11 1,3 5 71,-3 3 0,6 7 1,-8 0-1,2-2-23,0-3 0,-2-2 1,5 0-1,-6-3-78,-2-5 0,6-8 1,-6-13-1,0-5-530,0-2 1,5-6 290,-7-13 0,-1 6 1,-7-8-1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3:26:06.932"/>
    </inkml:context>
    <inkml:brush xml:id="br0">
      <inkml:brushProperty name="width" value="0.11429" units="cm"/>
      <inkml:brushProperty name="height" value="0.11429" units="cm"/>
      <inkml:brushProperty name="color" value="#004F8B"/>
    </inkml:brush>
  </inkml:definitions>
  <inkml:trace contextRef="#ctx0" brushRef="#br0">140 276 7828,'0'-13'1373,"0"6"0,0 14 0,0 9 0,0 4 0,0 4-426,0-1 0,0 0 1,0 0-1,0 0-507,0 1 1,0 7-1,-3 0 1,-2-3-398,-3-2 0,-2-3 0,5 0 0,-3 0-22,3 1 1,2-9 0,1-2 339,-6-3 1523,5-2 1,-4-8-1864,14 0 0,4-3 1,7-4-1,-5-9-241,-3-4 1,0-4 0,-5-1 0,3-4 136,-3-2 1,-2-2-1,-3 4 1,0-2 41,0 3-1,0 2 178,0 3 1,-3 2-75,-4 6 0,1 5 0,-6 12-579,1 6 1,-4 7 0,4 14 650,-1 2 1,6 2 0,-4-2-1,2 8 478,1 5 1,-1 0 0,8-3 0,0-5-283,0-3 0,0-2 0,-3-7-444,-4-1 0,4-8-216,-5 1 0,6-14 372,2-2 0,0-10 1,0-13-1,0 0-80,0-1 1,2 1-1,3-3 1,3-5 414,-3-7 1,-2 2 0,-3-3-1,0-2-346,0-3 1,0-3 0,0 1 0,0 0-40,0-1 0,0 3 0,0 3 0,0 5 9,0 2 1,-8-4 0,0 7 311,3 2 1,0 14-261,-3 7 1,6 8-1,-6 8-63,5 7 0,3 19 0,0 12 0,0 11 167,0 2 0,0 9 1,0-7-1,0 6-24,0 3 0,3-8 0,2-3 0,3-2-20,-3-5 0,-2-14 0,-3-7-96,0-5-192,0-3 50,0-10 0,0-13 1,0-15-1,0-6 14,0-2 0,0 0 0,0-3 62,0-5 1,10 5 0,3-7 0</inkml:trace>
  <inkml:trace contextRef="#ctx0" brushRef="#br0" timeOffset="978">534 207 4895,'0'23'4878,"-2"3"1,-3 5-4165,-3 7 0,-3 3 1,6 1-1,-2-4-199,1 4 1,4 2 0,2 2-1,0 0-117,0 1 1,0-1 0,0-2 0,0-3-109,0-2 0,0-11 0,0 3-23,0-5 0,0-3 48,0 0 2163,0-10-2403,0-2 0,0-14 4,0-5 0,0-7 0,0-13 0,2-6-165,6-2 1,-5-3 0,4-10 0,-4-2-17,-3-3 1,8-1 0,0 9-1,-3 0 57,-3-1 1,-2 11 0,0 2 0,0 4 4,0-1 0,0 0 0,0 7 86,0 1 0,-7 8-188,-1-1 1,0 9 94,8-9 1,-3 11 0,-2 0-227,-2 10 1,-4 8-1,6 13 1,-3 5 290,3 7 1,-5 6-1,0 2 1,-1 1 0,1 2-20,5 5 0,0-8 0,-1 3-34,-1-7 1,-1-6 0,8 2 0,0-7 7,0-5 0,0-3 23,0 1 0,0-9 366,0 1-319,0-11 1,0 2 267,0-14 0,0-6 1,0-10-1,0-3-216,0-5 0,0-5 0,3-11 0,2-2-128,2-5 1,4-2 0,-6-9-1,3 6 16,-3 2 1,-3-5-1,-2 11 1,0 7-12,0 10 0,0 8 0,0 3-22,0 0 1,-2 10 0,-3 8-222,-3 10 1,-2 11 0,4 14 0,-4 12 319,-3 9 1,6 9 0,-6 7-1,0-3-61,0-2 1,8 5 0,-3 3-1,5-11 2,3-7 0,-7-16 0,-1-5-412,3-6 164,2-1 1,3-14-127,0-10 0,11-10 0,1-14 0</inkml:trace>
  <inkml:trace contextRef="#ctx0" brushRef="#br0" timeOffset="2134">325 1321 5299,'13'10'1966,"-5"5"0,-5 6 0,-3 2 0,0 3 0,0 2-1082,0 3 0,-8 8 0,0-5 1,0 2-527,-2 5 1,8 3 0,-9 5 0,3 2-104,1 3 1,-1 3-1,8-5 1,0 2 33,0-2 0,0-3 0,0-3 0,0 0-109,0 1 1,0-1-1,0 1 1,0-4-88,0-4 0,0 2 0,0-7 0,0-1 0,0 1 1,-3-6 958,-4-2 1,4-10-1374,-5-1 0,6-12-330,2-3 0,0-13 723,0-18 1,0 2 0,2-9 0,4-1-120,1 3 1,1-13 0,-8 5 0,0-2 1,0-6 0,3 1 0,2 2 0,2-3-5,-1-2 0,-4-8 0,-2 5 0,0-2 13,0-6 1,8 6-1,0 0 1,-3 2 113,-3 5 1,-2-4 0,0 2 0,3 5 69,5 7 1,-6 9 0,6 10 768,-5-1-1085,-3 12 213,0 1 0,0 14 0,0 5 0,0 7-98,0 6 0,-8 4 0,-2 6 1,-1 8-36,1 5 1,-8 2 0,5 1 0,-2-1 24,-1 1 1,8 7-1,-5 0 1,1 0 15,-1 3 1,7-6-1,-1 9 1,4-4 128,3-4 0,0-3 1,0-5-1,0-6 2300,0-7 1,0-5-2209,0-3-215,0-10 1,0-5-4,0-16 1,0-12-1,3-14 1,2-2 32,3-5 0,-1-3 1,-7-2-1,0-3 12,0-6 0,3-4 0,2-13 0,3-3 4,-3-2 1,-2-6-1,-3 11 1,0 10-23,0 11 0,0 9 0,0 19-86,0 0 130,0 0 1,0 12 0,0 14 22,0 18 0,0 7 0,0 18 0,0 11 30,0 8 1,0 12-1,-3 3 1,-2 2-16,-3 6 0,-2-8 0,5-3 0,-3-10-142,3-12 1,-6-1 0,4-18 0,-1 0-24,-2-5 1,7-13 0,-7-3-211,-1 3 1,-1 3 0,-12 2-1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3:27:46.47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140 555 8159,'7'-15'0,"1"-1"578,-3-2 0,6 5-321,-4-2 0,1 15 0,-8 5-144,0 15 1,0 19 0,0 0 0,0 5-132,0 2 0,0 1 1,0 1-1,0 4-39,0 2 0,0 0 0,0-10 0,0-3 56,0-2 0,0-10 0,0 1-131,0-4 82,10-3 1,-4-10 0,7-7-58,-3-12 0,0-7 1,-5-10-1,3-3 17,-3-4 1,-2-7-1,-3-9 1,2 0-1,4-1 1,1 1-1,-2-1-101,-2 1 1,-6-8 107,-4 0 0,2-1 1,-8 9-1,2 0 1,-7-9 0,3 1-1,-3 5 32,2 8 1,-2 8 324,10 9 0,-7 14 0,7 13 55,3 17 0,3 16 0,2 21 0,2 10-150,6 8 1,-3 10-1,8-5 1,0 0-70,0 0 0,-8-3 0,5-5 0,-2 1-67,0-4 1,-1-4 0,-4-19 0,2-2-582,3-5 0,0 2-499,-8-10 855,0 0 1,0-21 0,0-12-1,0-17 102,0-9 0,0-16 0,0 0 0,0-10 91,0-5 0,0 5 0,0-8 1,0-3 23,0-2 0,-11-2 0,-2-3 0,-2-3-56,-1-3 1,9 1-1,-9 10 1,1 3 6,2 2 0,0 18 1,8 0-1,-3 8-25,3 7 274,2 4 1,3 17 0,0 16-11,0 20 0,0 24 1,0 15-1,0 10-56,0 8 1,0-34-1,0 1 1,0 44 0,0 2-96,0-3 1,0-43 0,0-1 0,0 37 0,0-3-59,0-2 1,0-6 0,0-13 0,0-9-166,0-17 1,0-9-45,0-6 1,3-10 0,2-8 10,3-10 0,0-18 0,-8-16 0,0-5 43,0-2 0,7-11 1,1-2-1,-3-3 37,-2 0 0,4 0 0,1-8 0,-3 1-29,-2-1 1,-3-7 0,0-3 0,0 2 34,0 6 1,0 0 0,0 18 0,0 5 129,0 7 1,-8 1 0,0 10-61,3 3 0,0 12 1,0 11 168,-3 10 1,1 11-1,7 17 1,0 11 153,0 8 1,0 15 0,0-3 0,2 9-181,6 1 0,-6-9 0,6 7 0,-5-8-105,-3 1 1,0-6 0,0 1 0,0-4 0,0-4 0,0-3-305,0-3 1,0-10 217,0-5 1,0-13 0,2-5-201,6-2 270,-5-4 1,15-17-1,-8-5 1,0-9-10,1-7 0,4-5 0,-7-10 0,-3-3-9,-2-5 1,-3 2 0,0-10 0,0 0-19,0 3 1,-3 0 0,-2 7-1,-5-2 1,-3 2 1,5 6 0,-5 7-1,0 11 20,0 10 0,8 13 165,-3 20 1,6 14 0,2 25 7,0 8 0,0 12 0,0 6 0,2 0 0,3 0-46,3-5 0,8-5 0,-9-6 1,1-5-26,2-2 0,-7-10 1,5-11-1,-3-5-270,3-11-96,-6 4 0,9-24 1,-11 0-1,0-13 74,0-8 0,2-13 0,3-2 0,3-2 131,-3-1 0,-2 3 0,-3-3 1,0 8 49,0 5 1,0 3 0,-3 0 81,-5 0 0,3 10 52,-10 5 1,7 16-1,-5 10-7,3 10 1,2-2 0,8 8 0,0-3 0,0 2-33,0 3 0,0-5 1,3 5-1,2-2-13,3-6 1,-1-2 0,-7-3-92,0 0 1,3-10-130,5-5 147,-6-5 1,9-14-1,-9-7 1,3-8-100,3-4 0,0-9 0,-8 5 0,0 1 44,0-1 0,0 1 0,-3 4 67,-5-2 0,3 3 26,-10 13 0,7 4 0,-5 14 0,3 5 74,5 7 1,-6 16-1,4 5 1,2 3-47,2-1 0,3-1 0,0 1 1,0-7 26,0-5 1,0-3 0,0 0-46,0 1 0,0-9 44,0 1-152,0-11 1,8-5 0,-1-16 0,-1-4-16,-4-4 0,6 1 0,0-3 0,-3-2-3,-3-3 1,-2 0-1,0 8 1,0 0-33,0 0 1,0 7-1,0 1 5,0-3 1,-2 7 145,-6 3 0,5 8 1,-4 8-1,4 8 91,3 4 1,0 4 0,0-1 0,0 0-4,0 0 1,0 0 0,0 1 0,0-1 78,0 0 1,8-8-1,0 1-20,-3 2-264,8-8 1,-8 1-26,10-11 1,-10-3-1,6-5 1,-3-7 77,-1-6 1,1-2-1,-8 0 1,0 0-61,0-1 1,0 1-1,0 0 44,0 0 0,-8 0 0,-2 2 0,0 3-42,-1 2 0,1 11 79,2-3 1,3 6 0,-8 4 0,3 6 68,5 8 1,2 12 0,3 6 0,0-1 62,0 1 0,0 4 1,0-7-1,3-2 74,4-4 0,-4-1 0,5-1-56,-6 0 1,1-10-171,5-5 11,-6-6 0,9-4 1,-9-3-59,6-3 1,-6-18 0,9 3 0,-3-6-28,-1-4 0,1 7 0,-8-7 0,0 2 78,0 0 0,0 7 0,0 9 1,0-3-67,0-3 1,0 6 0,-3 2-6,-4 3 1,2 2 99,-11 8 1,3 2-1,-2 6 86,7 8 1,5 12 0,3 3 0,0-3-14,0-2 0,0-3 1,0 1-1,0-1 115,0 0 1,0-8-124,0 1 1,3-11-1,2 0-106,3-10 1,0-8-1,-6-10 1,3 0-90,3 0 0,0-3 1,-8-3-1,0-2 99,0 3 0,0-5 0,0 2 0,0 2 20,0 3 1,0 1 0,0-4 0,0-2-9,0 3 1,0-6 0,0 4-1,-3 1 79,-5 3 1,6-5 0,-8 0-64,-1 3 1,9 10 45,-6 3 1,5 12 27,3 3 0,0 13 1,0 15-1,0 6-39,0 2 0,0 0 1,0 5-1,0-5 60,0-2 1,0-3 22,0-8-141,0-10 1,0-5 0,0-16 0,0-10-22,0-10 1,0-9-1,0-9 1,0 0-13,0-1 0,0 1 0,0-1 0,0 1 26,0 0 1,-7-1 0,-1 3 0,3 0 12,2-2 0,-5 12 1,1-9-1,2 7 92,2 7 1,-5 3-69,0 3 1,1 13-1,7 10 99,0 13 0,0 18 1,0 7-1,0 6 64,0 3 0,0-1 1,2 0-1,3-2-108,3-5 1,0 2-1,-5-10 1,2-2-84,2-4-139,1-1 1,-8-14 0,0-10 28,0-13 1,0-10-1,0-8 1,0-8 96,0-5 0,0 3 1,0-3-1,0-2 45,0 5 1,0-11-1,0 11 1,0 2 22,0 3 1,0-3-1,0 8 138,0 3-44,-10 2-4,7 13 1,-10 21-1,8 18 1,-3 7-19,3 9 1,3-6 0,2 2 0,0 4-112,0 1 1,0 4 0,0-1-1,0-2-6,0-5 1,0 2-381,0-10 312,0 0 0,0-29 0,0-12 1,0-13 42,0-8 1,0-10-1,0 2 1,0-5 56,0-2 0,7-1 0,1-2 0,-3 0 3,-2 3 0,-3-6 0,0 14 1,0-4-12,0 4 1,0 4 0,0 11 83,0 0 1,0 7-51,0 1 1,0 20 0,-3 5 0,-2 14 63,-3 7 0,-2 18 0,5 0 0,-3 7-76,3 9 1,3-6 0,2 0 0,0-2-23,0-5 0,0-3 1,0-5-1,0-6 9,0-7 1,0-13-75,0-2 0,7-14 0,1-2 0,-3-15-4,-2-14 0,-3-4 1,0-8-1,2 2 32,6-2 1,-5-3 0,4-3 0,-4 1 6,-3 0 0,0 7 0,0 3 0,0 0 13,0 0 1,0 7 0,0-2-10,0 5 0,0 11-2,0 0 1,0 12 132,0 3 1,0 18 0,0 16 0,0 2-49,0 5 0,0 3 0,0 2 0,0 3-16,0 5 1,8-7-1,-1 2 1,-1-11 23,-4-4 1,6-3-112,0-8-26,-1 0 1,-7-20 0,0-13 0,0-14 42,0-7 0,8-10 0,0 2 1,-3-4 20,-2-4 0,-3 1 0,0 2 0,0 3 29,0 2 0,0 11 0,0-6 43,0 1 0,0 7-11,0-5 0,-3 15 1,-2 11-14,-3 10 0,-2 16 0,5 13 0,-3 2 35,3 5 0,2 3 1,3 2-1,0-2-53,0-5 1,0 10 0,0-8 0,0-2-36,0-3 1,0 2 0,0-7-320,0-2 219,0-14 0,0-7 1,0-18-1,0-11 83,0-7 0,0-14 1,0 4-1,0-9 15,0-7 1,0 3-1,0-9 1,0 3 3,0 6 1,0 2-1,0 5 1,0 5 40,0 8 1,0 6-36,0 1 0,-2 12 97,-6 4 1,3 16-1,-8 10 1,2 7 67,6 6 1,3 13 0,2 0 0,0 8-103,0-1 0,0 6 0,0 0 1,0-1 40,0 1 1,0-3 0,2-10-210,6-5 33,-5 5 0,7-26 50,-10 5 0,8-18 0,-1-8-110,-1-17 0,-4-14 0,-2-15 0,0-2 107,0-3 0,0-3 1,0 5-1,0-2 31,0 3 0,-8 2 1,1 5-1,2 2 19,2 4 0,0 9 0,-2-2 0,-3 6 1,3 1 0,3 9 1,-1 2 18,-5 3 0,6 5 76,-6 12 0,-2 9 0,2 15 0,3 7-43,2 6 1,3 10 0,0 6 0,0 2-33,0 2 1,3 11 0,2-11-1,5 6-28,3-3 0,-5-15 0,5-6 0,-3-12-211,-5-9 110,-2-1 1,-3-22 0,0-12-1,0-13 42,0-8 1,0-11 0,0 4-1,0-9 12,0-7 1,0 5-1,-3-8 1,-2 3-31,-3 0 1,1-3 0,4 6 0,-2-1 10,-3 8 0,1 1 0,7 12 0,-3 5-9,-5 8 129,6-3 1,-16 21 0,10 0 0,3 13 99,2 8 1,3 20-1,0 5 1,0 6-59,0 5 0,0-1 0,0 9 0,0-6-36,0-2 0,0 7 0,0-4 0,3-1-57,4-5 1,-4-5-1,7-5-149,1-5 1,-9-6-173,6-10 1,-5-12 219,-3-11 0,0-13 0,0-16 0,0-4 61,0-3 0,7-3 1,1-10-1,-3-2 8,-2-4 1,-3-9-1,-3 5 1,-2-3-25,-3 0 1,-2 10 0,5 1 0,-6 9 11,-1 11 1,6 6 0,-1 1 0,2 4-102,-3 4 146,5 6 1,-15 13 0,10 4 0,3 9 43,3 4 1,2 14-1,0 7 1,0 8 30,0 5 0,0 13 0,0 1 0,0 6-46,0 1 0,0-3 0,2-2 1,3 0-30,3-1 1,8-10-1,-9-7 1,1-11-83,2-10-13,-7-5 1,7-18-1,-10-16-32,0-20 0,0-14 1,0-4-1,0 0 83,0-1 1,0-7-1,0 0 1,0 2-13,0 3 1,0-5 0,0 0 0,0 2-34,0 3 1,-7 3-1,-1 0 1,3-1-46,2 1 1,-5 2 0,-2 5 0,0 8-2,-1 5 198,4 3 0,4 10 1,-2 8-1,-3 13 0,3 15 139,2 13 0,3 13 1,0 11-1,3 9 39,5 3 0,-6 8 0,9 0 0,-4 0-196,1 0 1,8-2-1,-9-11 1,-1-6-65,-4-6 0,6-17 0,0-7-406,-3-5 197,-3-13 1,-2-8-1,0-18 1,0-13 47,0-7 0,0-6 0,0-10 0,0-2-58,0-4 0,0 1 1,0 5-1,0-2-719,0-3 938,0-1 0,0-1 0,0-4 0</inkml:trace>
  <inkml:trace contextRef="#ctx0" brushRef="#br0" timeOffset="2321">209 2156 8151,'16'-7'122,"-3"-4"1,0-1 104,0-7 1,-8 7-1,2-4-745,-4-2 198,-3 8 1,0 2 0,0 18 174,0 14 0,0 1 1,0 14 325,0 2 1,3 3 0,2 3 0,2-1 0,1 0-36,3 1 1,-9-1 0,6 1-1,-6-1-76,-2 0 0,8-9 0,0-7 0,-3-4-218,-2-3 1,-3-7 36,0-1 1,0-12-1,0-3 1,0-13 38,0-8 1,0-12 0,0-6 0,0-5 49,0-2 0,0-3 0,0-3 1,0-2 55,0 3 1,0 2 0,0 0-1,0 0-30,0 2 0,-8-2 0,0 18 0,3 3-45,2 2 1,1 13-1,-3 3 24,-3 0 0,0 10 1,8 0-1,0 13 90,0 7 1,0 21-1,0 8 1,0 6 194,0 1 0,0 9 0,3-6 0,2 3-165,3 0 0,2-3 0,-5 3 0,3-8-53,-3-5 1,5-2 0,-2-3-1,-3-6-133,-2-7 0,5-13-60,-1-2 1,1-14 0,-8-4-57,0-19 1,0-12 0,0-14 0,0-2 123,0-5 1,0 2 0,0-7-1,0 0 83,0-1 1,-3 6-1,-2-8-41,-2-2 1,-4 7-1,6 3 1,-3 5-1,1 5-26,-4 6 0,9-4 118,-6 11 0,5 13 90,3 18 0,0 13 0,0 21 0,0 10 86,0 7 0,0 14 0,0-4 0,0 7 114,0 1-270,0 1 0,8-6 9,0 6 1,0-13 0,-6 10 0,3-11 0,3-12-259,-3-10 1,-2-8-287,-3-3 1,0-13 239,0-10 0,2-10 0,4-16 0,1-5 178,-2-8 0,-2-5 1,-3-2-1,3 0 55,4-1 1,-4-7 0,5-3 0,-6 1-20,-2-1 1,-2 0-1,-3 3 1,-6-5-104,-2-1 0,6 6 1,-6 13-1,0 5-169,0 2 1,5 6 273,-7 12 1,10 9-1,-3 14-28,5 9 0,3 15 1,0 8-1,0 4 449,0 4 1,0 7-1,0 5 1,3 3-192,5 3 0,-6 7 0,8-8 0,-2 6-232,0 0 0,0-6 0,-8-18 0,0-2-274,0-5 1,0-5-226,0-11 0,0-13 294,0-10 0,0-21 0,0-17 0,0-9 227,0-7 1,0 3 0,0-14-1,0-2 65,0 0 0,0-8 0,0 16-60,0 0 0,-3-6 1,-2 11-1,-3 2 1,0 3-11,-2 3 1,8 10-1,-6 5 1,3 8-165,-3 7 174,5 6 1,-7 20 0,10 11 0,0 12 186,0 14 0,0 10 0,0 2 0,0 11-51,0 2 1,0 0 0,0-2 0,0-1-40,0 1 0,0-8 0,3-6 0,2-4-94,2-8 1,1-13-371,-8 0 160,0-16 1,0-15-1,0-18 1,0-10 123,0-11 0,0-12 0,0-6 1,0 0 22,0 0 0,0-7 1,-2 2-1,-4-2-43,-1 2 1,-9-3 0,6 8 0,0 1-44,-1-1 0,-4 13 0,5 13 0,-1 5-89,1 3 0,0 10 319,2 6 1,5 9 0,-4 14 0,4 15 79,3 10 0,0 8 0,0 5 0,0 5 177,0 1 0,8 14 0,2-4 0,0 2-177,1 0 1,4-5-1,-7-5 1,0-8-227,2-5 0,-8-5 0,6-5 1,-3-11-290,3-10 0,-5-5 50,4-5 0,-4-8 0,-3 0 1,0-13 140,0-7 0,0-14 1,0-5-1,0-5 81,0-2 1,0-8-1,0-5 1,0-3 71,0-3 0,-3-15 0,-4 13 0,-6 0 0,0 3 0,-8 2 1,8-5-1,-2 7-44,-1 14 0,9 2 1,-6 13-211,2 3 1,-4 7 473,7 14 1,1 19 0,7 30 0,0 7 50,0 5 1,0 18 0,2 0 0,3 6-156,3 2 0,7-3 1,-4-7-1,-1-1-54,0 1 1,1-3 0,-6-8 0,3-10-86,-3-8 1,5-12-827,-2 2 516,0-16 0,-8-7 0,0-16 0,0-7 194,0-6 0,2-12 0,3-4 0,3-1-8,-3-1 1,-2-7-1,-3-8 1,0-1 107,0-1 0,0 4 0,-3-10 0,-2 0-27,-3 3 1,-7 5-1,7 15 1,0 8 10,-2 5 0,7 11 0,-7 2 165,0 3 0,7 15 1,-4 18-1,4 13 114,3 8 1,0 5-1,3 5 1,2 6 3,2-1 1,9 13-1,-6-8 1,1 1-60,-1 2 0,5-10 1,-7-3-1,0-8 118,2-7 1,-7-5-919,4-11 0,-4-8 284,-3 1 0,0-24 0,0-8 0,0-17 179,0-11 0,8-5 1,-1-5-1,-1-5 123,-4-1 1,-2-12-1,0 8 1,0 2 43,0 2 0,0-1 0,0 9 0,0 6 17,0 4 0,-8 14-30,1-3 0,-1 18 182,8 13 1,-8 21 0,1 17 0,1 6 8,4 3 0,2 7 1,0 3-1,0-1-84,0 1 1,0-3-1,0-5 1,0 3-63,0 2 1,8-3 0,-1-12 0,-2-8-64,-2-5 0,-3-11-1133,0 1 367,0-11 0,0-5 780,0-15 0,10-16 0,3-6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3:28:22.44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1416 140 7857,'10'-3'86,"-12"-2"1,-16-3 0,-13 3 0,-3 2 16,1 3 0,-9 0 1,4 0-1,-6 0-62,-3 0 0,4 8 0,1 0 0,4 0-23,-4 2 1,6-8 0,0 6 0,0-5-9,0-3 0,8 0 1,-6 0 28,1 0 1,7 2 0,-5 3-120,5 3 1,3 0 42,0-8 32,10 0 1,13 0-1,15 0 1,8 0 33,8 0 1,-2-3 0,9-2 0,4-5-6,1-3 1,6 5-1,3-7 1,2-1 14,-2 3 34,7-7 0,-2 9 0,5-7 29,-8 3 1,-13 7 126,-2-7 1,-11 10-146,3-3 1,-18 5 0,-16 6 0,-17 5-71,-16 7 1,-16 3-1,-5 0 1,-2-2-14,-5 2 1,4 2 0,-2 1-32,-2-6 0,5 3-12,-3-10 1,10 8-27,-2-9 1,13 1-1,5-5 1,0 2 0,2 3-231,0-3 0,4-3-32,6-2 336,11 0 1,6 0 0,17 0 89,13 0-60,0 0 0,29-7 0,-3-1 0,8 0 41,7-2 0,3 5 0,3-8 0,-3 0-9,-5 0 1,-3 5-1,-10-5 1,0 3 90,-5 5 1,-13 2 83,0 3 1,-13 0-142,-3 0 0,-12 0 0,-3 0-106,-13 0 0,-15 3 0,-6 2 0,-5 5-63,-10 3 0,0 0 1,-12 5-1,-1-2-33,2 2 0,-7-5 0,8 0 1,0-1 1,5 1 0,5-5 0,5 5-128,5-3 185,6 8 1,9-15 0,4 7 66,4 0-83,-4-7 5,17 7 61,-7-10 0,12 0 1,6 0-1,10 0 1,10 0-1,11 0 21,5 0 1,13 0 0,5-2 0,5-6 45,2-7 1,-2 2 0,-2-3 0,-8 1 99,-8 2 0,-1 0-120,-17 5 1,-5 6-78,-18-6 0,-18 5 1,-24 3-1,-2 0 46,-5 0 1,5 0-1,0 3 1,-1 2-18,1 3 1,5 0 0,-5-6-1,3 3-50,4 3 1,4 0 0,1-8 0,4 2-256,4 6 204,-4-5 82,17 7 0,-5-10 1,16 0 55,8 0-49,4 0 0,14 0 0,4-3 0,9-2 0,7-5 0,5-3 52,1-5 0,-1 0 1,-8 0-1,1 2-4,-8-2 1,0 5 0,-13 1 0,-6-1 41,-6 0-73,1 8 0,-20-6 1,0 11-143,-13 0 109,-7 0 0,-6 0-13,-5 0 0,3 0 1,-11 0-1,-2 0 1,-3 3-65,-3 5 0,1-3 0,0 8 1,2 0 32,5-1 0,3-4 1,8 8-10,-3 2 0,2-5 49,14 2 0,7-10 1,16 3-1,10-5 2,10-3 1,6 0-1,7 0 1,-2-3 46,2-5 0,10 3 0,4-8 6,-4 3 0,6-8 0,-3 5 0,-5-3 1,-5 4 26,-5 1 0,-11-4 1,3 4-13,-5-1 0,-16 6 0,-10-1-44,-13 4 1,-18 3 0,-8 0 0,-4 0-17,-4 0 0,1 8 0,2 2 1,3 0-42,2 1 1,3-1-1,-3-5 1,8 6-4,6 1 1,1-4 0,1 5 0,2 0-3,6 0 1,5-5 45,10 7 0,2-10 0,6 3 1,7-5-1,6-3 0,13 0 0,4 0 0,6-3 17,3-5 1,-1-2 0,-2-8 0,-3 2 13,-2-2 1,-3 5 0,5 1 0,-5-1 43,-2 0 1,-6 5 0,-10-5-76,-2 3 1,-9-6-7,9 9 0,-21-1 0,-3 8 0,-10 0 23,-5 0 1,-8 0-1,-3 2 1,-2 4-5,-5 1 0,0 9 1,2-6-1,8 0-5,5 1 1,3 4 0,0-4 0,0-1-39,-1 0 1,11 8 5,6-2 0,7-6 6,7-2 35,17-6 0,4-2 3,11 0 12,-11 0 1,16-7-1,-5-4 1,2 1 17,-2 0 0,2-8 1,-8 5-1,1-3 73,-1 1 0,-2 7-63,-7-7 1,-12 7-46,-4-8 1,-10 11 0,-11-3 0,-11 6 20,-1 2 1,-9 2 0,3 4-34,3 1 1,-6 4 0,3-6 0,3 5 0,2 0 4,3 1 0,0 7 73,0-3 0,10 6-22,5 2 0,5-7 1,6-3-39,5-3 1,5-2 0,12-8-1,4-3-4,2-5 1,2 3 0,-4-10 0,4-1-8,3 3 0,-7-7 0,2 7 1,-8-3-88,-8 1 0,3 7-214,-10-7 287,0 9 1,-19-4 0,-7 10 0,-7 0 22,-6 0 1,0 0 0,7 0 0,1 3-4,0 4 0,0-1 1,0 6-1,-1 1 10,1 0 0,8-8 0,2 6 0,0-4 91,0 1-93,8 10 1,-3-13-1,16 8 1,7-2-12,6-6 1,2-5 0,0-5 0,3-3-13,5 3 1,-5-8 0,7 0 0,-2-3-2,0 1 0,0 2 1,-10-5-1,-3 5-45,-3 3 0,-7-6 1,5 6-12,-3-3 1,-2 5 0,-10-4-29,-6 1 1,-13 3-1,-12 8 1,-1 0 112,1 0 1,-6 8 0,5 3 0,1-1 45,-1 0 1,-4 8 0,7-5 0,2 3-5,4-1 0,1 1 12,1 7 24,10 0-67,3-10 48,10 7 0,5-17-63,11 5 0,7-6 1,18-2-1,-5-2-7,-2-6 0,4 3 1,-4-11-1,-1 1-8,1 2 0,-3-8 0,-8 9 0,0-4 5,1 1 0,-9 7 0,-2-8-82,-3-2 0,-2 5 63,-8-2 0,-10 2 0,-6-2 0,-4 7-2,-4 5 1,1 3 0,-3 0-1,-2 0 42,-3 0 0,-3 8 1,6 2-1,-3 3-9,3 5 0,2-5 1,3 0-1,2 0 76,6 0-78,-6-8 1,16 13-34,-11-10 42,11 10-19,-5-16 0,10 11 1,3-8-1,4 3 1,9-3-18,4-2 32,14-3 1,-8 0-1,7 0 1,-2 0 0,3-3-1,-1-2 89,1-3-83,-3-10 0,-3 13 0,-2-8 0,-6 3 38,1 5 0,-11-8-48,-2-2 0,-5 2 1,-6 0-16,-5 2 1,-7 4 0,-13 7 0,-6 0 7,-2 0 1,5 0 0,-8 0 0,-2 0-57,-3 0 50,8 0 0,-5 7-145,10 1 139,-10 10-18,15-15 1,-8 10 0,11-8-1,0 5 1,0 3-20,0 5 45,10 3 1,2-6-1,14-2 1,5-3-1,7-4 3,6-4 0,5-2 0,2 0 0,5 0 10,3 0 4,3-10-16,-3-3 1,6-3 0,-12 4-1,-1-1 1,-3 0 3,-3-5 0,-10 5-8,-6-3 0,-22 11 1,-11-3-1,-7 6-9,-9 2 1,-4 8 0,-6 2-1,-4 0-12,-4 1 0,9 7 0,-3-5-140,5-1 0,-5 6 99,-1-10 1,4 8-14,12-9 1,6 9 68,9-8-44,1-1 1,3 4 56,4 4 1,16-5-1,18-2 1,8-5-12,5-3 1,13 0 0,0-3 0,10-5 152,5-7 0,3-6 0,5-2 142,-5 0-43,-5 0-216,-11 0 1,-7 7 23,-1 1-4,-9-1 0,-4 1-25,-9-1 1,-24 11-1,-7-3 1,-21 8-43,-16 8-3,-7 5 0,-11 10 1,1 0-1,1-2 0,4-3 1,2-3-1,0 4-21,3 1-218,2 3 251,21-10 5,-8 8-9,18-19 5,-7 19 1,10-18-123,-1 4-207,12-4 291,1 7 0,14-7 0,5 5 0,10-6 38,10-2 1,8-2-1,11-4 1,2-4 168,5-3 1,5-2-1,11-8 223,-1-1-207,-9 1-124,17 0 0,-33 0 64,10 0-73,-21-1 0,-7 11 0,-13 3-18,-3 0 1,-7 7 0,-18-5 0,-16 6-32,-11 2 1,-12 8 0,0 2 35,2 3-44,3-8 0,-5 13 0,0-8 0,5 1 30,8-1 1,0 5 0,10-4-71,2 2-48,-7-8 0,10 8-74,-5-6 0,8-1 62,8 9 1,7-10-1,16 6 32,7-1 0,16-8 1,8 6-1,7-8 53,8-8 0,-2-4 0,10-12 260,2 1-180,-7 0 1,0 0-1,-13 2 1,-6 3 114,-7 3 1,-7 7 0,-6-5 102,-3 3-236,-10 2 0,3 8 1,-18 0-1,-11 0 0,-10 0 1,-8 2-1,-7 4 25,-6 1 1,-12 11-1,2-2-128,-5 5 0,0-6 103,5 0 1,5-2-323,11 3 142,10-6 55,-8 0 1,18 1 7,-5 4 0,8-2 0,5-8-162,2 3 0,14 8 198,2-9 1,21 1 0,17-8 0,6 0 70,2 0 0,9-10 1,1-6-1,4-4 526,4-4-381,-7 1 1,-3 0-9,-15 0 99,-6 10-192,-10-8 1,-12 11 0,-11-6-1,-13 9 26,-8 4 0,-12 6 0,-6 2 0,-2 3 57,2-3-176,-5 8 1,8-8 0,-10 8 0,-1 0 0,3-1-1,3 4 1,5-3-299,3-5 226,2 4 0,7-1 0,1 7-34,0-3 0,8-10 0,2 6 0,5-3 93,11-1 1,7 1 0,16-8 0,5 0 68,7 0 0,-2-10 1,3-6-1,2-4 124,3-4 1,-5 9 0,-6-1 99,-7-2-233,2 8 0,-22-8 1,7 8 34,-3-3 1,-5 8-1,-13-3 1,-7 5 32,-6 3 0,-2 0 0,0 0 0,0 0-44,-1 0 0,1 0 1,-3 0-1,-2 3-84,-3 5 0,0-6 0,8 9 0,0-4-51,-1 1 1,1 7-1,0-4-4,0 2 0,10-6 39,5 9 1,6-8 34,2 7 1,2-10 0,6 3 0,7-5-61,6-3 0,10 0 0,0 0 1,-3-3 123,-2-5 0,-3-2 0,0-8-20,1 2 0,-4 9 0,-4-9-22,-8-2 0,-6 5 0,-4 0 24,-6 3 1,-5 2 32,-10 8-113,-1 0 0,1 0 0,0 0 0,0 0-74,0 0 1,-11 0 0,1 3 82,4 5 0,-2-3 0,16 8 0,-3 0 48,2-1-69,-4-6 195,17 14 1,-15-15-1,10 11-26,3 2 0,5-8 0,8-2-123,7-5 1,6-3 0,2 0 0,0 0 2,1 0 0,-1 0 0,0-3 0,0-2-42,0-3 0,-2-10 0,-3 5-70,-2 0 0,-11 0 83,2 6 1,-7 4 0,-7-5 98,-9 6 1,-4 2 0,-4 0 0,-1 0-29,-6 0 1,5 0 0,-5 2-18,5 6 1,3 2-1,0 8 67,0-2 0,7-3 1,3 5 109,3-3 1,2-7-152,8 8 0,10-11 0,6 2 0,5-4-5,2-3 0,0 0 0,0 0 1,0 0-31,1 0 1,-1 0 0,-3-3 0,-2-2-40,-2-2 1,-8-9-189,7 8 1,-10-2 187,3 2 0,-8 6 1,-8-6-1,-7 5 0,-6 3 4,-2 0 1,0 0-1,0 3 75,-1 5 0,1-3 0,0 8-29,0-3 1,10 0 0,3-4 96,-1 1 0,9 11-68,-6-2 1,8-6-1,8-2-25,7-6 1,6 6 0,2 0 0,0-3-29,0-2 1,3-6 0,3-2 0,1-5-4,-1-3 1,-6 5 0,-5-5-102,-2 3 70,-11 2-51,5-2 0,-13 7 0,-4-5 311,-9 6-216,-4 2 0,-11 0 0,0 0 1,0 2-1,0 4 0,0 4 13,3 3 0,4-6-7,9 9 1,-3-8 7,10 7 1,-7-7 28,7 7-88,0-10 0,18 6 0,6-11 0,5 0 57,2 0 0,8 0 0,0-3 0,-3-2 153,-2-3 0,5-2 0,0 5-2,-3-3-229,-12 0 1,-4 1-1,-9-1 1,-3 3 7,-10 2 0,-8 3 0,-6 0 0,1 0 70,0 0 0,8 3 0,-1 2 39,-2 3 0,-3 7 1,1-5 360,4 3-236,6-8 1,10 8-205,0-5 0,10-5 1,6 4 28,4-4 0,4-3 0,-1-3 0,0-2-6,0-2 16,11-12 0,-8 9 248,4-5 0,-4-6-233,-3 19 53,1-19 0,-1 11-56,0-6-81,0-5-16,-10 19 1,-13-16-1,-15 10 1,-8 3-56,-8 2 0,-3 11 0,-7 2 0,5 1-23,2-1-61,-7 8 111,15-15 1,-7 17-1,9-7-7,1 0 1,8 0 104,-1-5-59,11-6 4,-5 9 71,-1-1 0,11-8 0,0 6 1,13-5-21,8-3 1,2 0 0,3 0 7,5 0 51,5-11 1,8 6-1,-3-8 1,-5 3 123,-2 5 1,7-5-1,-5-1 1,0-2-138,-2 8 1,-24-5 0,-13 10 75,-17 0-188,-14 10 1,-20 1 0,0 7-1,5-3-198,8 3 166,-3 3 1,10-6-13,-4 1-124,4-11 93,11 16 1,8-19 29,-1 6 67,11-6-113,-5-2-171,10 0 254,0 0 1,12 0-1,9-2 215,7-6 1,6 6-1,-3-9 1,5 3 118,0 1 1,8-9 0,-5 6 0,4 0 228,4-1-335,-1-7 1,1 13 23,-1-10-155,1-1 1,-4 1-1,-4 2 1,-8 0 50,-5 0-193,-3 8 33,-10-5 56,-13 10 0,-23 0 0,-16 2 0,-7 6 1,-6 7-1,-2 6 13,2 2 0,6-7 0,5-3-196,2-3 0,11 8 204,-16-16-276,18 19 265,-8-18-98,22 7 0,-9-7-126,5 4 1,9-4 300,7 5 0,13-8 1,18-6-1,5-4 144,0-3 1,18-2-1,-3-6 1,9 1 518,2-4-672,0 6-2,7-15 0,1 15 0,-3 0 0,-3-3 0,-4 3 0,-6-3-38,-10 1 0,-8-1 1,-13 6-1,-2 4-269,-6 1 241,-5 7 0,-12-7 0,-6 10 1,-10 3 13,-10 4 0,-11-1 0,-15 9-11,-8 3 0,0 3 0,-2-1 0,-3-2-148,2-2 1,11-3 0,2 5-1,8-5 1,8-3-109,3-5 1,4 0 0,11 1 134,3 1 169,10 1 0,-3-8 0,18 0 0,14-3 418,12-4-379,8-6 1,5-3-1,5 1 1,8-3 116,5-3 0,2-2 1,1 0-1,0 0-35,-1-1 0,-10 1 0,-4 0 1,-9 2-74,-7 6 1,-14 4 0,-12 9-19,-2-6 0,-9 6 0,-17-4 0,-19 12-25,-15 9 0,-2 6 0,-9 2 0,1 0-8,0 0 1,7-7-1,-2-1 1,5 1-38,3-3 1,7 5 0,3-11 0,2-1-300,6-4 1,10 1-69,2 4 184,11-4 145,-5 7 39,10-10 1,3 0 0,7-2 0,13-3 0,13-6 241,8-2 1,10 6 0,3-9 0,2 1 23,6 2 1,-1-8-1,1 8 1,-6-2-122,-2-1 0,-11 9 0,-10-6-102,-2 2 83,-3 4-739,-18 7-786,-3 0 741,-10 0 1,-3 0-1,-2-3 676,-3-5 0,-10 6 0,5-9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3:28:33.37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581 336 8038,'11'0'77,"-11"0"1,-13 0-28,-8 0 0,6 0 0,-1 3-67,-2 4 0,-3 6 1,-2 11-1,3-1-18,4 0 1,-5 8 0,6 0 0,-6-3 20,-2-2 1,2-3-1,3 0-45,3 1 1,7-1-35,-7 0 43,10 0 0,-3-12 1,16-11 26,7-13 1,6-8 0,2-2 0,0 0 88,0-1 1,8-1-1,0-4 1,-2-2 51,-4 3 1,-1-6 0,-1 3 0,-3 3 122,-4 2 1,2 11-125,-10-1 0,-3 14 0,-13 2 0,-10 15-50,-10 14 1,-8-1 0,-11 13-1,3 6-33,6 4 1,-6 3-1,8-7 1,-3-1-51,0 1 0,11-9 0,-3-2 1,5-2-41,3-6 0,8-10-659,-1-2 623,11-11 0,5-5 0,13-15 0,5-6 79,5-2 0,-5-1 0,13-1 0,-3-4 25,3-2 1,-5-2-1,8 2 1,-3-5 16,0 0 1,7-8 0,-7 8 0,-2-3 27,-4 0 0,-1 11 0,-4-3 28,-4 5 1,-3 13 34,-6 6 0,-12 7 1,3 7-1,-9 9 5,-7 5 1,5 9 0,-2 1-1,-3 0-76,-3 3 0,1-8 1,1 7-1,4-2-56,-3 0 1,-3 0 0,1-8 0,2 0-57,2 1 1,3-1 0,-2 0 0,5-2-406,-1-6 245,9 6 1,-6-19 136,16 6 1,2-8 0,8-8 98,-3-7 1,3-6 0,11-2 0,4 0 0,1-3 91,-1-5 0,6-5 1,-5-10-1,-1-1-30,1 1 0,2 2 0,-10 3 0,-6 5 58,1 2 0,-11 11-46,-2 7 0,-11 14 0,-10 2 0,-12 15 27,-9 14 0,-5 14 0,-7 14 1,0 0-83,-1 0 0,3-1 0,3-4 0,5 0-186,2-9 0,4 1 0,6-13-144,1-2 0,8-6 200,-1-8 1,14-4-1,2-17 1,12-7 2,9-10 1,5-13-1,2 3 1,6-3 93,2-6 1,3 6 0,7-5-1,-2-5 31,-6-6 1,11-5-1,-10 6 1,-5-1 20,-6 8 1,-7 8 3,-6 13 1,-17 13 0,-22 12 0,-12 21 113,-8 21 1,-2 13-1,0 10 1,-1-3 61,1-2 0,7-5 0,3 2 0,2-10-205,6-5 1,2 3-1,3-16-348,0-3 1,10-10 118,5-3 0,6-12 0,4-6 0,9-15 65,12-10 0,3-13 1,12 0-1,1-6 163,-3 1 1,16-16-1,-6 8 1,6-8 22,4 0 0,-9-5 0,-1 10 0,-12 3 77,-9 8 0,-4 15 19,-5 0 1,-19 31-1,-20 20 1,-13 24 77,-8 13 0,-8 12 0,1 9 0,4-3-133,3-3 1,-2-13 0,12-2 0,1-6-124,-1-4 1,4 2 0,9-18 0,3-3-423,2-2 1,9-13 210,-9-5 0,14-6 0,-1-4-64,8-6 0,13-8 0,0-15 0,8-7 310,5-6 1,10-5 0,-2-3 0,5-4 45,2-4 0,1-2 0,-1-7 0,-2 2 45,-5 5 0,-1 0 0,-12 16 0,-8 9 68,-5 9 0,-8 20 10,-13 16 1,-15 15 0,-16 26-1,-4 5 21,-4 8 1,1 13 0,-1 2 0,1-4-197,0-9 1,2-2 0,2-13 0,6-5-129,3 0 0,2-11 0,8-2 0,-1-5-364,1-3 0,10-7 219,6-1 1,4-20-1,6-5 1,4-16 134,9-13 0,12-5 0,6-5 0,2-2 234,5-3 0,3-8 0,5 2 0,2-1 132,4-4 0,-1-15 0,-8 13 0,-2 3-81,-5 7 1,-8 10 0,-16 9-33,-7 7 0,-8 18 0,-10 13 74,-14 13 1,-9 20 0,-14 11 0,1 10-104,0 6 0,-1 2 0,1 7 1,2-2-69,5-5 1,-5 3 0,8-11 0,0-3-108,5-2 1,5-13 0,3-5 0,3-5-155,4-3 1,3-10 0,8-2-69,-3-1 0,3-20 1,13-3-1,7-16 97,6-7 1,10-3-1,3-7 1,2-3 430,5-5 1,3-3 0,5-7-1,2 2-157,3-3 0,-7 1 1,-11 2-1,-3 8 254,-4 5 1,-6 13 0,-7 5-146,-9 5 1,-7 16-1,-7 10 1,-12 15 50,-9 14 1,-8 17-1,-10 13 1,-1 3-103,1 0 0,-1 0 1,1 5-1,2-5-20,5-8 0,-2 3 1,10-6-1,3-4-230,2-6 0,5-13 0,3 1-887,3-11 1,10-3 732,-3-15 1,16-7-1,7-24 396,6-8-102,12-5 1,-4-2 0,9-3 0,4-3 77,2-2 1,2-8-1,0 8 1,1 0 78,-1-3 0,-10 8 1,-5-3-1,-8 11-6,-7 10 0,-1 8-14,-15 8 1,-5 7 0,-21 18 0,-5 13 49,-7 13 1,-3 8 0,-1 3 0,6-1-73,3 1 1,-6-1-1,8-2 1,3-3-107,2-2 1,3-8 0,2 5 0,3-3-220,3-4 1,7-4 0,-5-1-926,3-1 868,2-10 1,13-6 0,8-14 0,10-9 126,3-4 0,10-14 0,3-5 0,7-7 98,8-8 0,-5-5 0,5-11 0,-5 0 168,-2 1 1,-1-1-1,-2 6 1,-8 9 197,-13 17 0,-2 9-59,-13 6 0,-6 13 0,-15 12 0,-12 22-64,-9 19 0,-12 14 0,-11 13 0,0-3-130,0-5 1,3 2-1,8-7 1,0 0-166,-1-1 1,3-9-1,6-8 1,7-1-115,5-2 1,3-2-1,-1-14 1,4-1-571,4-4 659,6-10 1,20 3-1,8-16 1,11-7 81,9-6 1,6-10-1,3-2 1,2-3 78,5-6 1,5-9 0,8-6 0,-2-2-2,-3-6 1,-13 3-1,0 6 1,-11 9 17,-4 3 0,-11 18 0,-10 3-25,-3 3 1,-5 9-1,-15 6 82,-13 10 1,-3 11 0,-10 12 0,0 6-33,0 2 0,-3 2 0,-7 9 1,2-1-71,5 1 0,-2-3 0,10-3 1,0-2-23,-3 2 1,9-5 0,-4 0-1,9-2-19,4-6 1,11-2-95,-3-3 1,8-13 0,8-10-81,7-13 0,14-15 1,4-8-1,3-5 176,6-8 1,2-3 0,2 3 0,-2-3 49,-6-2 1,6 0 0,-8 10 0,-2 6-92,-11 7 0,-2 5 341,-13 3 0,-3 10 0,-16 10-126,-12 16 0,-3 3 1,-10 17-1,0-2-81,0 0 1,8 8 0,-6-8-1,3 0-62,0 2 1,0-7-1,11 5 1,2-5 12,2-3 1,8-3-1,-4-2-92,1-2 1,4-8-230,7 7 1,2-10-67,6 3 0,5-16 0,10-7-178,0-6 1,0-2-1,1 0 543,-1 0 0,10-11 0,3-2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3:28:42.234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1063 173 6960,'21'-15'687,"-6"0"0,-7 12 1,-18 3-443,-14 13 1,-1 18-1,-17 10 1,-4 11-138,-6 10 0,-2 7 1,5 6-1,-2 2-110,-3-2 1,-1 2-1,12-4 1,1-9 44,4-5 0,9-4 0,-2-12 0,6-4-356,1-8 1,11-13-165,6-2 1,4-14 0,6-2 294,4-13 0,9-18 1,15-7-1,5-6 214,0-3 1,10-2 0,-4-5 0,4-5 87,-2 0 0,-3-6 0,3 11 1,-3 0-43,-2-3 1,-13 11-1,0-3 86,-8 7 0,-16 17-44,-2 1 0,-13 22 1,-18 22-1,-7 14-11,-6 12 0,-10 16 0,-3 3 0,0 7-89,1 5 0,25-34 0,0-1 0,-26 36 0,0-6-16,0-8 1,6 1-1,12-11 1,8-5-99,5-8 1,3-7-1,3-11-352,4 0 1,6-12 325,10-11 1,18-11-1,8-14 1,7-6 61,8-8 0,11-13 0,5-2 1,-1 0 100,1-3 0,8-2 1,-3-13-1,2-3 157,-2-2 1,-29 35 0,-2 1 0,21-31 0,-6 7-99,-4 6 1,-17 0-1,1 10-93,-8 5 1,-15 16 0,-3 4 152,-13 14 1,-15 20 0,-6 16 0,-2 18-32,-5 15 0,-3 8 1,-5 6-1,0-1-43,2-3 1,19-27 0,0-1 0,-14 29-1,1 2-83,-3 0 0,3-5 0,2-5 0,6-11-163,-1-9 1,16-4 0,-2-12-1,4-8-277,3-5 0,8-3 224,-3-2 1,8-16 0,11 1 0,12-14 100,13-10 1,8 0 0,2-13 0,3-7 247,5-6 1,-2-5 0,10-10 0,0 0 39,-3 2 1,-30 29 0,-1 0-1,16-26 1,-6 0-72,-7 2 1,-5 13 0,-3 1-1,-2 10-110,-6 10 1,-7 7-37,-16 9 1,-7 10 0,-19 20 0,-9 16 184,-9 11 1,-2 12 0,7 2 0,1 4-107,0 4 0,-1 3 0,3 3 0,3-1-8,2 1 0,3-3 0,-2-5 0,7-8-6,5-5 1,5-5-1,3-5 1,5-8-473,3-6 27,2-12 0,11-5 1,5-16 243,7-7 1,16-16 0,8-10 0,5-8 189,2-5 1,0-11 0,3 1 0,3-9 6,2-4 1,-23 31 0,0-1 0,-3 3-1,-2 0 1,0 1 0,0-1 220,-1-2 0,-1 2 1,20-36-1,-6 5 0,-9 13-186,-11 16 0,-8 9 0,-7 14-10,4 0 1,-17 13 0,-6 12 0,-20 21 24,-15 21 1,-11 23 0,25-25 0,-1 1 0,-1 2-1,1 1-54,0 0 0,1 1 0,4-1 0,2 0 0,0 1 0,2-1 0,1 0 0,-1-2 85,-22 42 0,2-6 0,5-11 0,3-2-91,2-5 1,13 0 0,1-16-572,6-9 436,14-9 0,5-28 0,18-16 1,11-17-124,9-11 1,14-5-1,2-3 1,0-4 302,3-4 0,-8 6 1,5-8-1,-5-2 58,-2-3 0,-1-3 0,-2 3 1,-5 3-60,-9 2 1,-11 13 0,-7 0 0,-1 10-315,-6 6 0,-5 4 373,-8 14 1,-7 7 0,-16 18 0,-8 14 191,-5 12 0,-2 18 0,-1 8 1,1 5-180,0 2 1,-1 1 0,1 2-1,2 3 69,5 2 0,3-7 0,8-11 0,-3-2-168,2-5 1,6-6 0,5-7-1,5-8-250,3-6 1,0-9-1415,2-1 1334,5-9 0,6-6 0,18-16 0,9-7 267,7-8 1,9-13 0,8-13 0,-2 1 130,-3-1 1,-3-8 0,-2 6 0,-5 0 3,-8 5 0,-8 7 0,-5 9 5,-3 7 1,-12 7-132,-3 9 1,-21 17 0,-20 22 0,-8 14 158,-5 14 0,-8 12 0,5 9 1,1-6-93,-1 0 0,-3-3 0,11-2 1,8-8 64,5-5 0,5-13 1,8-5-206,0-5-120,10-3 0,8-12 0,20-11 50,16-13 0,3-16 1,7-4-1,5-1 82,6 1 0,5-16 0,-6 2 0,6-4 23,2-6 1,-7 5 0,-1-7 0,-9 5 27,-11 10 1,-8 0 0,-5 13-87,-3 3 1,-12 5-1,-3 7 1,-13 9 291,-8 4 1,-10 8-1,-2 8 1,-3 13 152,-5 7 0,4 6 0,1 5 0,0-3-74,0-2 1,8 0 0,-3 4 0,5-1-130,3-4 1,7-9 0,3 2 0,1-6-251,-1-1-591,8-1 628,-6-10 0,22-3 1,4-13-1,8-4-290,8-9 0,-2-15 0,7-5 0,0-2 229,0-1 0,-8 3 1,1-3-1,-9 8 354,-4 5 0,-11 3-151,3 0 0,-8 10 0,-8 5-3,-8 6 0,-4 12 1,-3 8-1,-1 10 268,1 11 1,-8-3 0,3 3 0,5 0-104,5-3 1,10 5-1,-5-10 1,3-3-8,4-2 1,-4-3-64,2 0 0,1-7-395,7-1 1,10-9 0,5 1 128,6-4 0,10-13 1,0-6-1,-3-5-261,-2-2 0,-3 0 0,1 0 1,-4 0 212,-4-1 0,2 1 0,-11 0 13,-1 0 0,-4 0 0,-4 2 232,-6 5 0,-5 6 0,-10 10 0,0 3 89,-1 4 0,1 6 0,0 11 0,2-1 62,6 0 0,-6 0 0,8 0 0,-2 1-1,-1-1 1,11 0-23,-3 0-185,6 0 1,4-10 0,6-7-200,8-12 0,4-7 0,3-10 0,1 0-77,-1 0 0,8-11 0,0-4 0,-3-4 198,-2 4 0,5-14 0,0 6 0,0-6 19,2-5 0,-7 8 0,5-5 0,-5 5 44,-3 3 0,0-8 0,-2 2 0,-3 6-12,-3 4 1,-9 14 0,4 0 8,0 10 1,-10 7-1,0 16 149,-13 11 1,-10 12-1,-8 24 1,-8 5-113,-4 2 1,-4 3 0,1 7-1,-1 1-26,1 0 1,7-3 0,3-3 0,3-4 4,4-4 0,3-4 0,6-13 0,2-9-63,2-4 1,11-3-139,-3 1 0,8-11 16,8-6 1,5-14 0,10-9-1,3-5 84,5-2 1,-3-10 0,11-6 0,2-7 100,3-9 0,5-4 1,3-13-1,2-3 111,-3-2 0,-22 34 1,-1 1-1,26-41 1,-2-2-97,-27 41 0,-1 0 0,17-38 0,-7 20 0,-11 8-123,-2 5 0,-11 20 1,-5 9 162,-10 7 1,-18 18 0,-16 21 0,-7 18 23,-9 15 0,26-18 0,-1 3 1,-4 3-1,-2 2 0,1 1 0,1 3 7,-2 2 1,2 1 0,4-5 0,1 1 0,1-2 0,2 0-1,1-3 1,1-1 64,-23 39 1,9-7 0,2-16-1,2-11-148,6-10 1,12-7 0,6-13 153,0-6 0,10-10-171,0-20 0,20-11 0,16-21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3:28:37.04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194 232 6879,'15'8'0,"-2"3"-68,-3 1 1,1-6 0,-6 4 0,5-2 0,3-1 67,5-1 0,3-4 0,2-2 0</inkml:trace>
  <inkml:trace contextRef="#ctx0" brushRef="#br0" timeOffset="2227">565 232 7420,'31'0'0,"0"0"0,-3 0 853,-2 0-368,-3 0 1,-2-2-235,-6-6 0,-7 6 0,-13-9-117,-3 1 0,-10 7 1,0-4-1,-8 4-81,-5 3 0,-10 0 0,5 0 1,-3 0-170,1 0 0,1 0 0,-4 0 1,5 0-249,3 0 1,-6 0-1,8 0 84,3 0 0,9 3 212,4 4 1,12-4 132,3 5 0,18-6 1,16-2-1,2 0-2,5 0 0,6 0 0,4 0 0,6 0 13,2 0 1,-4 0 0,4-2-1,-5-3 13,-10-3 0,-8-3 0,-13 6 35,0-2-56,-10-1 1,-23 8 0,-21 0-1,-10 0-50,-6 0 1,1 0-1,0 0 1,-1 2-19,1 6 0,-1-5 0,3 4 1,6-1-5,7 1 1,5-4-1,3 5-135,0-6 120,10 9 1,5-9-1,16 6 23,7-6 1,8-2 0,8 0 0,8 0 2,5 0 0,10-2 0,5-3 0,3-6 83,3-1 0,4-1 1,-17-5-1,-8 5 209,-11 2 0,-7-4-225,-3 7 0,-12 0 0,-14 8 0,-20 0-32,-21 0 1,-21 11 0,-12 4 0,2 6 1,3 2 1,2-7 0,3-1 0,6 0-168,6-2 0,6 5 1,6-10-1,1 0-309,4 2 0,9-7 1,-2 5 451,16 4 0,10-9 0,18 5 0,12-6-70,9-2 0,5 0 0,10 0 1,5-2 63,8-6 1,12-5-1,9-10 1,2 0 192,3-1 0,-3-4 1,-18 2-1,-8 6 270,-12-1 0,-11 8-320,-13-2 0,-15 10 0,-14-3-22,-14 5 1,-32 6 0,-7 5 0,-13 7-143,-3 6 0,0-6 1,0 1-1,1 2-140,7 2 1,7-4 0,14-3 0,-1 0-75,1-1 0,10-6 1,5 1-235,5-4 357,13 7 1,5-7 0,19 5 0,9-6 196,9-2 0,15-8 0,2-2 0,13 0 5,8-1 0,3-7 1,0 3-1,-1-6-76,1-2 0,0 8 0,-6-1 0,-10 1-14,-15 2 1,-11-5-23,-5 10 0,-15 0 1,-16 8 55,-20 0 1,-16 0 0,-7 0 0,-6 3 12,-2 5 0,7-3 0,-2 8 0,5-3-92,2-5 0,4 5 0,1-2 0,6 0-94,3 2 0,2-7 1,10 7 27,6 0 122,4-7 1,14 7-1,7-10 1,11 0-11,7 0 1,16 0 0,0 0-1,10 0 73,5 0 1,3-2 0,5-6-1,-2-8 78,-3-4 0,-11-3 0,1 2 0,-11 3 22,-10 2 0,-13 9-152,-2-9 1,-22 11 0,-4-3 0,-16 6 65,-12 2 1,-17 0-1,-6 0 1,-4 2-77,3 6 0,-5-3 1,5 8-1,-2 0-161,2 0 1,0-8 0,13 5 0,5-2-211,0 0 1,11 2 0,2-5 199,5 3 0,11 0 172,-1-8 0,14 8 0,2-1 0,15-2-110,13-2 1,9-3-1,9 0 1,3-3 72,5-4 0,5 2 0,11-11 0,0-2 28,-1-3 1,-9 1 0,-6 2-1,-8 5 132,-7 3 0,-6-6-61,-9 8 1,-14-7 0,-10 7-1,-16 3-2,-12 2 1,-16 3 0,-10 3 0,3 2-12,2 3 1,-6 2-1,1-2-93,3 7 0,4-4 0,6-1 1,5-2-1,2 2-11,6 3 1,2-8 0,6 5 0,1-2-166,4 0 1,10 2 97,-3-2 23,6-5 1,14 7 0,9-10 0,10 0-4,5 0 0,3 0 0,7 0 0,3 0 92,5 0 1,-5-8 0,6-2 0,-9-1 43,-7 1 0,-6-8-25,-10 3 107,-10 4-96,-23 1 0,-18 10 1,-24 0-1,-5 0-20,-2 0 0,-3 10 0,-5 3 0,5 0-23,8-5 1,0 2 0,5 0 0,8 1-118,4-1 0,6-2 1,8-6-38,0 6 147,10-5 1,8 7-1,18-10-21,10 0 1,13 0 0,-2 0-1,2 0 49,5 0 1,11-8 0,2-2 0,-5 0 66,-8-1 0,0-4 1,-12 5-1,-6-1-83,-5 1 1,-13 0-130,3 2 1,-8 5 0,-8-4 0,-7 4 227,-6 3 1,-10 0 0,-2 0 0,-1 0-25,1 0-89,2 0 42,7 0 1,1 0 0,3 3 0,1 2 0,4 2 0,0 1 30,2 3 1,0-9 14,5 6-99,5 5 1,-7-8-11,10 10 0,3-9-50,4 1 1,6-4 0,11-3 18,-1 0 1,10 0 0,6 0 0,5-3 0,0-2 35,-6-3-4,6-10 1,-18 13 166,5-10 21,-5 10-304,-3-6 0,-10 1 135,-3 7 1,-12-7 22,-6 10 0,-10 0 13,-21 0-33,-10 0-696,-21 10 677,11 3 0,0 3 1,7-1-17,-2 3 1,2 0 0,14 0 0,7-5 4,5-2 0,11 4 22,-1-7 0,21-1 1,3-7-1,13 0-5,10 0 1,5 0 0,13 0 0,2 0 31,3 0 1,11-7 0,-6-1 0,3 0 65,0-2 0,0 0 1,5-8-1,-5 2-9,-8-2-59,-5-3 0,-5 1 0,-6 2 1,-7 2-1,-7-2 797,-9-2-1214,-5 7 390,-20 2 0,-16 11 0,-20 3 0,-13 5 0,-8 7 0,0 6 265,5 2 1,2 0-1,9 0 1,-3 1-148,2-1-32,13 0 84,6 0 0,2 0-252,0 1 0,13-11 0,18-6-171,13-4 1,18-3 0,10 0 0,11-3 217,9-4 1,6 1 0,6-6 0,-1-1 328,-2 0-229,4 8 1,-17-13 0,2 7 0,-10 1 0,-10-3-1,-5 3-109,-6-1 0,-13 1-24,-7 2 1,-26 6-1,-10-6 1,-8 5 181,-3 3 1,0 0 0,-5 0-94,6 0 0,-6 0 0,8 0 0,0 0 0,5 0-55,5 0 1,3 0 0,2 3-384,6 5 61,4-6 0,16 9 0,11-14 0,17-2-1660,16-3 2029,11-20 0,20 12 0,2-17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3:22:46.359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442 671 7152,'0'23'5,"0"1"0,0-1-51,0 0 1,0 0 0,0 0-1,2 1 1,3-1-120,3 0 117,0-10 0,-8-5 1,0-16 32,0-8 0,0-4 0,0-6 1,0-2-8,0-3 1,-3 0-1,-2 8-20,-3-1 0,-7 1 1,7 0-57,3 0 205,-8 10 0,10 5-14,-4 16 1,4 5 0,3 10 0,0 0 46,0 0 0,8 1 0,2-1 0,0 3-16,1 5 1,-1-6 0,-5 6 135,3-5-263,10-3-170,-15 0 0,7-12 1,-10-11-1,0-13-34,0-8 0,0-2 1,0 0 110,0 0 1,0-1 0,-3 1-1,-2 0 57,-3 0 0,1 0 0,7-1 0,-3 1 52,-5 0 0,6 0 111,-6 0 0,3 10 64,-3 5 1,6 8-142,-6 8 0,5 5 1,3 12-1,0 4 34,0 2 1,0 7 0,3-4 0,2-1 14,3 1 1,2-3 0,-5-8 0,6 0-3,1 0 0,-6-7 0,4-3-114,0-3 0,-7-5-20,5-12 1,-6-6-1,-2-11 1,0 1-1,0 0 1,0 0-407,0 0 0,-8-8 338,1 0 0,-9-3 0,6 6 0,0-3-38,-1 3 0,-7 2 0,5 3 0,-2 2 134,-1 5 1,9-2 41,-9 11 0,11 1 1,0 12 208,10 1 1,0 11-1,8-2 1,0 7 12,0 8 0,0-3 0,5 9 0,-5-1-122,-3 0 0,5 0 1,-7 3-1,-3-9 34,-2-4 0,5-3-54,-1 1-278,1-11 1,-16-13 0,1-16-1,2-7 89,2-8 1,-5 5 0,0-7-1,1 2-1,-4 0 0,9-8 0,-8 8 0,2 3 44,0 2 1,-7 3 0,7 0 0,0-1-84,-2 1 0,5 8-168,-11-1 359,11 11 0,-5-3 0,10 16 0,0 10 123,0 10 0,7-2 0,4 8 1,-1-3-57,0 0 1,6 7-1,-6-7 1,0 0 10,1 3 1,-3-16-1,-6 5-133,6-2-397,-6-11 0,9-2 204,-11-16 1,-3-5-1,-2-10 1,-3 0 20,3-1 0,-5 1 1,-1 0 66,-1 0 1,4 0-1,-5-1 29,3 1 0,-6 8 314,8-1-116,-10 11 1,16-3-1,-6 16 24,6 8 1,9 12-1,4 3 1,-1 0-25,0 2 1,6-7 0,-9 8-1,1-3-15,2 0 0,-7-8 0,7-8 115,1 3-669,-9-7 0,9-4 0,-14-17 241,-5-13 0,3-3 0,-8-10 0,0 2 61,0 6 1,6-6 0,-6 4 0,0 1 64,0 3 1,5 6 0,-5 2 0,0 5 89,1 2 0,6 1 405,-1 2 1,4 8-144,3 0 0,0 11 1,3 12-201,4 0 1,-4 8 0,7 0 0,-2-3-24,0-2 0,0 5 0,-6 0 0,3-3-160,3-2 0,0-3-248,-8 1-215,0-11 469,0-3 0,0-13 0,0-4 0,-3-6 14,-5 0 0,6-8 0,-8 6 0,2-6-87,0-2 0,-7 0 0,4-1 67,-2 1 1,6 0 134,-9 0-68,11 10 0,-5 5 0,10 16 1,0 10 266,0 10 1,0-2-1,2 5 1,6-5 255,7-3 0,-2 0 0,3 0-286,2 1 0,-5-9 0,2-2-170,3-3 0,-5-2-410,3-8-204,-11 0 345,5 0 1,-10-10 0,0-6 92,0-4 0,0-6 0,0-2 0,0-6 94,0-2 0,-8 0 1,1-3-1,1 8 3,4 5 0,-6 3 1,0 0-4,3 0 131,3 10 1,2 8 0,0 18 5,0 10 1,0 13 0,0-3 0,0 1 3,0-1 0,7 6 0,4-5 0,-1-1 34,0 1 0,6-3 0,-6-8 1,3 0 0,-5-10-88,7-5 1,-7-8-146,7-8 1,-9-5-1,1-10 1,-4 0-11,-3-1 1,0 1-1,0-3 1,0-2-7,0-3 0,-3 0 1,-2 8-1,-3 0 46,3 0 1,-5 7-1,0 3 1,-1 0 10,1 0 0,0 8 124,2-2 1,5 7 0,-4 7 149,4 9 0,6 7 0,2 5 0,5 6 9,3 2 0,-8-8 0,6 6 0,-4-3-23,1 0 1,7 0-1,-7-8-84,-3 0-274,8-10 0,-8-3-119,11-10 1,-11-2-1,3-6-230,-6-8 0,-2-7 505,0-8 0,11 6 0,2-9 0</inkml:trace>
  <inkml:trace contextRef="#ctx0" brushRef="#br0" timeOffset="2351">186 137 7948,'0'-23'-44,"0"8"0,0-1 0,-2 1 0,-3-1-159,-3 1 269,0 10 1,8 5 0,0 15 0,0 6-17,0 2 0,0 0 0,0 0 1,0 1 144,0-1 0,0-8 0,0 1 0,3-1 365,4-2-322,-4 8 0,10-19-511,-5 6 0,-6-8 0,6-8-176,-6-7 0,-2-6 0,0-2 246,0 0 1,-2 7 0,-3 1-644,-3-3 889,0-3 0,8 6 533,0-1 1,0 14-294,0 2 1,3 0-1,2 10 1,5-2 208,3-1 1,-5 9 133,7-8-859,-9 10-262,4-16-14,-10 9 1,0-14 243,0-5 1,-3-5 0,-2-10 110,-3 0 1,1 7-1,4 4 1,-2-1-5,-3 0 410,0 8 38,8-6 1,0 14-1,3 5-11,5 7 0,-6 6 0,9 2 0,-1 0-104,5 0 0,-2-7 0,0-1 0,0 3-12,0 3 1,-8-6 0,6-2-248,-1-2 1,-8-1-1163,6-2 812,-5-6 1,-3 6 0,0-16 241,0-7 0,-8 2 1,0-3-1,1-2 57,-4-2 0,6 4 0,-8 1 0,3-3-1,5-3 1,-6 6 423,4-1 714,-11 11-761,15-5 0,-5 12 0,13 6-128,3 7 0,0-2 1,-8 3-130,0 2 1,0-5-123,0 2-185,0 1 249,0-3-96,0-3 0,-8-20 0,-2-6 0,0-4 31,-1-4 0,-4 9 0,7-1 0,0-2 16,-2-2 0,7 4 1,-7 3 143,0 3 151,7 2 0,-5 8 102,16 0 1,2 3 0,9 5 88,-4 7 0,-10-2 1,5 0-334,1-3 0,-9 8-336,6-2 89,-5 4 0,-3-4 8,0-1-124,0-10 0,-3 3 238,-5-16 0,3 3 0,-8-10 1,0-1-3,1 3 0,4-7 1,-5 4-1,0-2-62,0 3 0,5-6 106,-7 6 247,10 4 0,-6 4 148,11 14 0,0 6 0,3 11 25,5-1 0,-3 0 0,8 0-145,-3 0 1,-2-7 0,-6-1-212,6 3 1,-5-5-125,4 3 0,-1-3-615,1 2 334,-4-5 1,5-10 271,-16 0 1,3-10 0,-8-5 3,3-6 0,-1-2 1,4 0 31,-9-1 0,3 4 0,0 2 180,3 2 479,-8 1 74,15 2 0,-4 5-165,14 16 1,-2-3-161,11 10 1,-8-2 0,5 5-159,-3-2 0,0-3 0,-5 5-376,3-3 0,0-7 121,-8 7-1222,0-9 1115,0 4 1,0-13-1,-3-2 1,-2-5-32,-3-3 1,-10-2-27,3-9 0,-6 1-141,-2 0 579,10 10 196,3 3 0,10 20 1,2 5-1,4 6-33,1 2 1,9-7 0,-6-1 0,0 3-17,1 3 0,4 2 0,-7 0-269,-3 1 1,5-9-264,-2 1-585,0-11-453,-8 5 1068,0-10 1,0-3 0,-3-2 0,-2-5 80,-3-3 1,-2 0 0,5-5 0,-5 3-23,-3-3 1,5 5 0,-5-3 43,3-2 0,-6 5 328,9-2 997,-1 10-784,8-6 1,0 14-254,0 5 1,2 2-1,4 8-12,1-3 1,9 1 0,-6 7-173,3 0 1,-8-7 0,5-3-185,1-3-474,-9 8-159,9-15-340,-11 7 982,0-10 1,-8-10 0,-2-6 30,-3-4 1,5-1 0,-5 3 0,3 2 1,5-2 1,-6 5 0,1 1 0,0-1 404,-1 0 329,4 8-244,7-16 0,7 21 0,4-3 0,-1 11 13,0 5 0,8 3 1,-5 7-229,0 0 1,0 0-29,-5 0 1,-6 1 0,9-4-431,-1-4 0,-7 4-677,4-4-123,-4-6 1090,-3 0 0,10-10 0,3 0 0</inkml:trace>
  <inkml:trace contextRef="#ctx0" brushRef="#br0" timeOffset="4822">743 509 7380,'0'23'0,"0"0"0,0 0 34,0 1 0,0-1 1,3 0-1,2 0 0,5 0 1,1 1-1,2-1 347,-1 0 1,-4-2 0,5-3-198,-3-3 1,-2-7-376,-8 7 0,0-12-50,0-3 0,-2-8 0,-4-10 0,-4 3 95,-3-3 0,5-11 1,-4-2-1,-1 3-4,0 2 1,8 3-1,-6 0-77,1 0 1313,7-1-117,-7 11-802,10 3 0,3 13 1,2 4-124,3 9 0,-1-3 0,-4 2-69,5 3 0,-3 3 1,8 2-27,-3 0 0,0-10 1,-5-2 164,3-1 0,2-8 0,-4 9 158,1-1-254,1-7 1,-8 4-244,0-14 0,0 2 0,0-11 0,-2-2 103,-6-3 0,3-2 1,-8 0-1,0 0 48,0 0 0,5-1 1,-5 1-1,0 0 20,1 0 1,6-1-1,-4 4 129,0 4 338,7-4 0,-5 20 0,14 0-181,1 13 1,11 7-1,-5 3 1,3 1-122,-1-1 1,-7 8 0,7 0 0,1-3 156,-3-2 1,-3-11-1102,-10 1-345,0-1 205,0-2 850,0-2 1,0-14 74,0-5 0,-2-5 1,-4-10 78,-1 0 0,-9 0 0,8 0 0,1-1 7,-4 1 0,6 0 0,-8 0-12,3-1 1,-5 9 25,7 0 0,0 12 233,8 3 0,3 13 0,2 15 0,5 6-113,3 2 0,-5-8 0,5 6 1,0-3-40,-1 0 1,-6 0 0,4-8 0,-2 0-135,-1 0 1,1-7-721,-8-1 14,0 1 374,0-3 0,0-13 0,0-16 206,0-5 0,-2-2 1,-4 0-1,-4 0 29,-3 0 0,5-1 1,-4 1-1,-1 0 128,0 0 0,5 2 0,-5 3 0,0 3-46,0-3 0,6 5 5,-9-3 852,11 11-610,-5-5 1,10 20-1,0 5 1,2 6-133,6 2 1,-5 1 0,7-1 0,-2 0-33,-1 0 1,4 0 0,-6 1 298,3-1-540,-1 0-1021,-7-10 828,0-3 1,0-12 284,0-6 0,-2-5 0,-3-10 0,-6 0 33,-2-1 0,6 1 1,-6 0-1,0-3 94,0-5 0,5 5 0,-7-5 29,-3 6 1,5 1 102,-3 1 113,11 10 0,-5 6 1,10 14-176,0 9 0,2 2 0,4 3 0,1-1-55,-2 6 0,6 2 0,-1-4 1,0-1 13,1 0 0,-1 8 0,-5 0-20,3-3 1,7-2-20,-7-3-599,0-10-565,-8-3 1074,0-10 1,0-10 0,-3-3 0,-2-2 32,-3-1 0,-2 1 0,5-8 0,-3-1-41,3 1 0,-5 0 1,-1 0-1,1 0 136,0-1 0,-6 1 0,6 2-21,-3 6 1,8 2-25,-3 5 0,6 8 117,2 0 0,2 11 0,3 12 1,3 0 53,-3 0 0,8 1 1,0 1-1,2 4-30,1 2 1,-8 0 0,5-8-73,-3 0 0,5 0-100,-7 0 0,2-10 1,-4-2 247,1-1-638,1-7 365,2 7 1,-4-10-29,9 0 0,-10-3 1,3-4-1,-6-9-85,-2-5 1,-2 1 0,-3-1 0,-3 1 37,3-6 0,-5-3 0,-1 6-16,-2 0 0,6 2 0,-6 3-69,2 3 304,4 10 1,7-3-1,0 18 1,0 11 1,0 7 1,0 3-1,2-5 1,3 2 257,3 3 0,8 0 0,-6-8 0,0 1-34,1-1 0,7 0 17,-3 0-510,-5-10 1,3-3-197,-5-10 1,-5-2 11,4-6 1,-2 3 0,1-10 44,1-4 1,1 7 0,-8-4 142,0-2 0,-8-3 0,-2-2 1,0 0-17,-1 0 1,-7 0 0,5-1 147,1 1 0,-6 8 0,7-1-251,-2-2 293,8 8 313,-5 0-201,10 10-467,0 0 0,0 10 1,0 5 126,0 6 0,2 2 0,4 0 0,4 1 208,3-1 0,-5-3 0,4-2 0,1-5 291,0-2 0,-8-1-13,3-2 1,-3-6-1,0 3-342,3-10 0,0-18 1,-8-13-129,0 0 1,-8 2-1,0 11 1,1 0 184,-4 0 0,-2 0 0,-10-1 0</inkml:trace>
  <inkml:trace contextRef="#ctx0" brushRef="#br0" timeOffset="5822">488 45 7967,'0'23'637,"0"0"-684,0 0 0,0-7-193,0-1 94,0-10 103,0 6 62,0-11 1,3 0 115,4 0-154,-4 0 1,7-3-375,-10-5 226,0 6 390,0-9-23,0 11 0,3 11-28,4 4 1,-4-2 145,5 2-309,-6-9-140,-2 4 0,0-13 0,0-4 63,0-9 0,0 3 1,0-2-730,0-3 506,0 7 581,0 1 91,0 10 1,0 3 24,0 4 1,3 4-200,5 4 0,-3-4-112,10-11-241,-10 0 1,6-3 0,-9-2 0,4-6-134,1-1 1,1 4-1561,-8-8 1839,0 11 0,-10-15 0,-3 7 0</inkml:trace>
  <inkml:trace contextRef="#ctx0" brushRef="#br0" timeOffset="6802">488 161 7514,'-16'7'198,"4"4"-168,1 1 72,4-6-31,7 4 0,0-13 1,0-4-1,0-9 84,0-4 423,0-4-430,0 11 87,0 3-454,0 31-389,0-16 235,0 16 584,0-21-135,0 0-34,0-11 1,0 6-16,0-10 0,0 7-195,0-8 67,0 11 317,0-5 0,0 12 0,2 4 11,6 1 0,-6 11 15,6-2 1,-3-6 193,3-2 1,-3 2-307,11-2 0,-1 0-75,8-8 0,-7 0 1,-3 2-38,-3 6 1,8-5-26,-2 4-517,-6-4-251,0-3 250,-10 0 304,-10 0 0,5-10-107,-11-6 1,1 3-1,-8-2 1,7 10 35,1-3 815,-1 5-92,3 3 1,3 11-189,10 4 0,3-5 0,2 1-231,2-1-12,1-7 0,2 7 0,3-10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3:28:49.385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451 290 7279,'-23'0'0,"0"0"0,0 0 270,0 0 1,7-3-1,1-4 1,-1-9 669,3-5 0,5 9-688,16 4 1,5 5 0,13 3 0,2 3-224,3 5 1,3-3-1,-6 10 0,3 3 1,3 0-1,-6 0 1,3-2-1,-3-1 51,-2-2 1,-3 0 0,1-8 0,-1 3-90,0-3 0,0 5-82,0-2 94,1 0-346,-12-8 1,-4 0 81,-16 0 0,-12-8 0,-14-2 0,-2-3 49,-5-5 1,-3-3-1,-2-2 1,-1 2 115,1 6 0,2-6 1,3 8-1,5-2 63,2-1 0,-5 11 0,11-5 0,5 2 85,5 1 1,10-1 2088,-7 8-1810,9 0 1,9 0-1,18 0 1,10 2-224,5 6 1,13 13 0,13 12 0,2 3-92,-2 6 0,5-6 0,-8 2 0,1 1 9,-6-3 1,-5-2 0,-3-11-1,-2 0-191,-5 0 0,-3-2 0,-8-3 0,3-5 81,-2-3 0,-11-2 1,-3-5 73,3 4 1,-5-4-55,3 5 0,-11-8 0,0-5 0,-8-6-315,-4-2 1,-22-2-1,-4-8 1,-14-3 169,-7-5 0,-10 2 1,2-7-1,-3 0 91,3 0 1,-5 5 0,8-5-1,0 3 23,4 4 0,6 6 1,6 5-1,4 2 180,8-2 0,5 6 1874,3-4-1635,10 11 0,5-5 1,19 12 172,12 6 1,10 13 0,14 12-1,-1 1-273,1-1 1,7 8 0,0-5 0,-2 3-543,-3 0 1,-3-11 0,0 3 0,-2-5 72,-5-3 0,2 0 1,-7-2-1,-1-3 129,1-2 0,-11-11 0,-8 5 43,4 0-14,-9-7 1,-2 5 0,-16-16-201,-8-8 0,-17-12 1,-11-3-1,-10 0 77,-6-2 0,1-1 0,-5-5 0,2 6 38,-3-1 1,6 6-1,0-8 1,2 2-20,5 6 0,3 2 0,5 6 1,3 2 10,3 2 0,9 3 472,-2-2 677,16 4 0,7 14-524,16 5 1,12 5-1,14 10 1,5 0-144,10 0 0,-3 0 0,8 1 0,-5-1-295,-2 0 1,-1 0 0,-2-2-1,-3-3-105,-2-3 0,-3-7 1,3 5 204,-8-3 1,-6-2-100,-1-8-203,-12 0 0,-14-2 1,-21-6-1,-19-10-250,-17-11 1,-3 4 0,-15-9 0,7 3 91,8 0 0,-2 0 0,10 11 1,2 2 173,3 2 1,5 3-1,6-2 1,7 7-195,5 5 875,3-7 0,7 7-45,1-4 1,12 7-1,3 5 1,13 5-1,8 3 156,2 5 0,8-5 0,0 3 226,-3 2-590,8 2 1,0 3 289,11 1-1114,-1-11 462,1 7 1,-9-15-1,1 8 46,2-2 0,-5-4 0,0-7 0,-2 0-142,-6 0 0,-2 0 0,-3 0 228,1 0 1,-9 0-98,0 0 0,-12-2 1,-3-6-62,-13-8 1,-15-4 0,-6-3 0,-2 2-360,-5 6 1,-3-11-1,-2 5 1,-1 0 132,1 1 1,2-6-1,3 13 1,5-2-1,2-1 1,3 8-1,8-4 138,0 1 1,7 3 612,1 8 0,12 0 1,1 3-1,12 5 160,10 7 0,1-2 0,18 3 0,-1 2-187,-1 2 1,12 4 0,-8-1-1,0-3-155,3-4 1,-8 2 0,0-10-282,-2-3 0,-3 5 63,-8-2-255,-10 0 0,-5-11 0,-16-5 0,-8-7-224,-4-6 0,-14-2 0,-5 0 1,-4 0 186,-4-1 0,8 1 0,3 0 0,3 2 18,4 6 0,4-3 0,1 10 58,1 3 564,0-8 0,10 13-69,5 0 1,8 10 0,8 13 0,8 1 51,4-1 0,6 0 0,2 0 0,6 1-198,2-1 0,-8 0 0,6 0 0,-3-2 142,0-6 1,-8-2-575,-7-5 193,-11-5 0,2 4 0,-12-14 1,-8-6-174,-7 0 0,-1-10 1,-18 2-1,1-7 74,2-1 1,-6 3 0,9 6 0,-1 2 87,1 2 0,2 3 0,8-2 0,-1 4-115,1 1 531,10 8 0,3-6 130,10 16 1,10 4 0,8 12 0,8-1-57,5 0 1,8-2 0,-8-3 0,0-5-121,2-3 1,-7 6-1,5-6 1,-5 0 67,-3 0 1,0-2-331,0-8-460,1 0 0,-14-2 1,-13-6 34,-17-8 1,-6 4 0,-13-4 0,1-2 61,1-3 0,-4 6 0,10 2 0,3 3 17,2 4 0,3-4 341,0 2 131,10 1 0,2 9 307,11 6 1,3 5 0,7 10 0,11-2 96,7-6 1,3 8-1,-5-4 1,2 4-279,3-3 1,0-2 0,-7 3 0,-1-3-109,0-2 0,-8-11-478,1 2 76,-11 6 1,-5-20 0,-15-1-1,-6-10 43,-2-5 1,-8-1 0,0 1 0,2 3-38,4 4 0,1-5 0,1 9 1,0-1-201,0 5 1,7-2 450,1 2 468,10 0 1,-3 18 0,16 3-26,7 0 0,3 8 0,3-8 1,-3 2-173,0 1 0,16-9 1,-11 6-1,3 0-109,-1 0 0,-1-8 0,-1 6 79,0-1-272,-10-7 1,-3 4-214,-10-14 1,-10-6 0,-8-11 0,-8 1 156,-5 0 0,-2 0 1,4 0-1,-2 2-252,3 5 0,2-2 1,3 8-1,0 0-641,-1-1 1153,1 4 315,0 7 1,10 2-1,8 6-150,10 7 0,8 6 0,10 2 0,0-2-67,1-6 0,7 6 0,0-8 1,-3 2-66,-2 1 0,7-3 0,3 5 1,0-5-146,-5-3 1,3 6-1,-3-9 220,-3-2-202,-2-2 1,-13-6 0,-8-4-393,-10-9 1,-8-4-1,-13-6 1,-2 0-102,-3 3 1,-3-6-1,6 14 1,-3-6-166,3-2 1,10 10 433,2 5 270,11 6 1,-3 2-1,19 5 1,9 8 229,9 10 1,14 6-1,1-4 1,8 4 47,-1 2 1,1 2-1,0-4 1,2 2-229,-3-3 1,-2-10-1,-5-3 1,-3 1 67,-2-3 0,-8 5 0,5-8-787,-2 3 224,-3-8 1,-18 3-10,-6-16 1,-14-2 0,-9-11 0,-7 1 40,-8-6 0,3-3 0,-11 6 1,-2 0 155,-3 0 1,5 0 0,0-1 0,1 1-50,2 0 0,-6 8 0,11 2 0,3 2 225,2 6 1,3 3 198,0 2 170,10 0 1,13 2-1,18 6 1,10 7-1,11 6 124,5 2 0,13 8 1,2 0-1,3-3-208,0-2 1,0 5 0,5 0-1,-5-2-151,-8-4 0,3-9 1,-6-1-1,-4 1-169,-6-3 1,-13 5 0,1-8-1,-9 0-346,-4 1 0,-9-4-274,9-7 1,-14 0 322,-2 0 1,-12-7 0,-19-4 0,-8-4-50,-5-11 0,-10 3 0,0-11 0,2 3 198,3 0 0,0 0 0,-2 8 1,-4 0 114,4 0 0,2 0 0,2-1 0,4 1 45,4 0 1,-2 10 0,10 3-1,2 2 46,3 0 187,14 1 0,1 9 1,16 6 213,11 7 1,10 6 0,20 2 0,3 3 54,5 5 0,-2-5 1,10 5-308,2-6 0,-4-1 1,1-1-1,1 0 0,-5 0 9,-10 1 1,-1-9 0,-10-2 0,0 0-422,-5 0 1,-5-6-318,-3 9 1,-7-11-919,-1 3 1101,-10-6 0,3-2 1,-16 0-1,-7-2 185,-6-6 1,-12-5 0,-6-10 0,-5 0 73,-2 0 1,-11-8 0,-2 0 0,-1 2 55,6 3 0,-3 11 1,6 2-1,4 0 149,6 0 1,13 8-69,-3-3 0,15 6 1,9 2 0,17 2-1,13 6 580,13 8 1,11 4 0,4 3 0,6 1-356,2-1 1,1 0 0,1 0 0,-6-2-238,-6-6 0,-6 6 1,-1-8-1,-6 2-56,-3 1 0,-2-11 1,-7 5-449,-1 1-397,-10-9 71,-3 9 1,-13-11 575,-4 0 1,-6-8 0,-13-2 144,-5-3 1,3 0 0,-11-5 0,-2 2-1,-3-2-60,-3-2 1,1 4 0,0 3 0,2 3 78,5 5 1,3-6 0,8 4-163,-3 1 387,0 4 0,20 10 1,14 2-1,18 3 241,15 5 1,8 3 0,2 2 0,0 0-103,1 0 1,-3-2-1,-3-6 1,-5-4 43,-2-1 1,-4-7-1,-9 7 1,-3-2-249,-2-1 1,-9 1-850,9-8-94,-11 0 0,3 0 393,-16 0 0,-5-8 0,-10-2 1,0 0 266,-1-1 1,1-4 0,0 7 0,0 0 107,0-2 0,2 5 0,3-8 0,2 3 112,-2 5 1,6 2 88,-4 3 91,11 0 1,-3 3 0,18 4 0,11 9 338,7 4 1,11-4 0,-5-1 0,-1 3-117,1 3 0,-3 0 0,-8-3-349,0-3-1068,-10-10 628,-3 6 0,-23-14 0,-7-5 0,-11-7 97,-5-6 1,-3-2-1,-5 0 1,3 2 53,2 6 0,11-6 0,-6 8 0,3 0 87,0 6 1,1-4 0,6 3 129,1 3-2,10 3 0,8 4 0,18 6 515,10 8 1,16 2-1,0 0 1,4-3-93,4 3 0,-3 0 0,-3 0 1,-5-5 245,-2-2 0,-4-1-559,-6-2 1,-9-6-299,1 6 1,-14-8-225,-2-8 0,-10 3 0,-11-10 0,1-4-129,-4-1 0,6 4 0,-10 1 0,7-1-607,6 4 0,-1-1 1131,-7 5 0,0-5 0,0-10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3:28:52.51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446 276 7848,'-23'-10'0,"0"-6"0,0-2 0,0 0-102,-1 3 1,1 7-1,0-5 1,2 0-1,3 3 1,3-1-1,-1 4 1463,3-4-785,3 9 0,13-8 1,4 10-242,9 0 1,4 0 0,4 0 0,-1 2-193,0 6 1,8 2-1,0 8 1,-3-2-172,-2 2 1,-3 2-1,-2 4-200,-6-1 0,4-8-608,-12 1 580,11-11 1,-18 5 0,0-12 62,-13-6 0,-10-5 0,-5-10 1,-6 0-53,-2-1 0,5 1 0,-7 0 0,-1 2 140,3 6 1,0-6-1,7 8 1,-2 0 14,3 6 1,10-4 137,2 4 402,11-1 0,5 10 1,16 4-1,7 4 66,8 3 1,-5 2 0,7 6 0,-2-3-27,0-3 1,0-2-1,-5 5 65,5-2 0,-5-3-463,5 2 0,-13 3-1041,-3-10 465,-10 0 1,-5-19 0,-15-4 0,-6-6-48,-2-2 0,-8 0 1,-3 0 232,-2 0 0,5-1 1,-5 4-1,3 2 1,4 5-291,4 2 0,1 1 996,1 2-91,10 6 1,6-6 0,14 16-1,9 5 239,4 0 0,6 7 0,3-4 0,4 4-202,3 4 0,-7-1 1,2-3-1,-6-2 27,-1-2 1,-4-8 0,-2 5-264,-2-3 0,-3 0-1249,2-2 0,-7-6 666,-16 6 0,-5-8 0,-10-5 0,0-5 177,0-3 1,-8 0 0,-3-5 0,1 2-26,-1-2 0,0 5 1,6 1 43,-3 1 0,8 4 996,7 7 0,14 0-227,2 0 1,10 0-1,16 2 1,2 3-52,3 3 0,0 10 0,-8-5 0,1 2 68,-1 1 0,0-8 0,0 5-572,1-3 0,-9-2 0,-2-6-1554,-3 6 854,-2-6 0,-21 6 0,-8-13 420,-7-3 1,-11-10 0,6 3 0,-3-3 109,-6 2 0,9-2 0,-1 8 0,3 0 62,0-1 1,8 4 0,10 4 333,3-5 1,-3 8 327,13 0 1,5 3 0,19 12-1,-1 3-56,0 3 1,10 0 0,4-3 0,1-3 316,1 3 1,-11 3 0,3-1-426,-5-4 1,-3 2-953,1-10-381,-12-1 0,-4-7 669,-16 0 1,3-2 0,-10-3 0,-3-6 0,-3-2 18,-2-5 1,0 0-1,-1 0 111,1 3 1,0 2 0,0-3 124,0 9 1,7 4 600,1 3 363,9 0 0,-1 0 0,14 0-402,9 0 1,5 0-1,2 3 1,0 2-217,0 3 1,0 2-1,1-5 1,-1 3-244,0-3 1,-7 5-1,-1-2-301,3-3 0,0 0-1482,-2 3-116,-6-5 1453,-10 7 0,-10-10 1,-6-3 261,-4-4 0,-11 2 0,0-8 0,2 0 135,3 0 0,3 5 0,0-5 0,0 3-25,0 5 1,-1 2 200,1 3 48,10-10 1,3 10 0,13-3 0,4 11 376,9 5 1,12-5 0,6 5 0,2-1-58,5 1 1,-5 0 0,0 5 0,0-5-230,0-3 1,-7 6 0,4-6 0,-2 1-86,0-1 1,3 8-1,-6-5 1,3 0-341,-2-5 1,-11-3-1,-3 0-1363,3 3 232,-8-1 1039,1-7 1,-22-2 0,-7-6 0,-7-5-463,-6 0 1,-3-7-1,3 7 1,-5-3 374,0 1 0,-5 2 1,10-5-1,0 5 293,-3 3 0,8-6 1,-7 8-1,5 1 149,4-4 1,-4 9 663,12-6-646,6 5 0,10 11 0,18 2 1,11 3 395,9 5 0,6 3 0,3 2 1,-1 0-30,0 1 0,1-1 0,-1 0 0,-2 0-175,-5 1 0,10-9 1,-5 0-1,-1 4-240,1 1 0,5-4 0,-13-3 0,1-1-142,-7 1 0,-4-5 0,-3 5-59,1-3 0,-9-2-14,1-8-422,-11 0 1,3 0 0,-16-3 50,-8-4 1,-12 2 0,-3-11 0,3 1 187,2 2 0,-8-8 1,-2 8-1,-2-2 107,-1-1 1,0 1 0,-7-8 0,-1 2 82,1 5 0,2-2 0,3 8 0,5 0 17,2-1 0,3 4 134,8 7 1,10 2 256,5 6 0,19 5 0,9 10 0,11 0 34,5 1 0,-7-9 1,4 0-1,-2 1 115,0-3 0,8 5 1,-8-8-1,0 1-89,2-1 1,-7-2 0,5-6-1,-5 3-86,-3 3 1,0 0-305,0-8-265,1 0-346,-11 0 0,-6-8 0,-14-2 0,-9-3 48,-5-5 0,-12-3 0,-3-2 0,-3 0 219,0 0 0,1-8 1,-9 0-1,1 2 220,-1 3 0,4 3 0,4 0 0,8 2 178,5 6 0,3-3 985,0 10-402,10 0 0,13 11 1,18 5-141,10 7 1,8 6 0,8 2 0,0 0-176,2 0 1,-12 1 0,12-1 0,-2 0 0,-2-2-51,-4-6 0,4 6 0,-12-8 0,-1 0-290,-3-6 0,-3 4-215,0-4-234,0 1 389,-10-8 1,-5-8 0,-18-2 0,-11-3-371,-7-5 1,-11-10-1,5-3 1,-2 2-153,-5 4 0,-3 4 0,-2 3 0,2 2 383,5-2 1,-12-2 0,4-3 0,1 2 183,4 5 0,1-2 0,10 11 0,3-1 187,2-2 0,11 7 121,-1-5 1,14 6 0,2 4 325,12 6 1,19 2 0,6 8 0,1-2-179,1 2 1,0 3 0,7 2 0,0 0-134,1 0 0,-1-2 0,-2-3-96,-5-3 1,2-7-1,-10 5 1,-3-3 0,-2-2-147,-3 2 1,1-7-229,-1 5 0,-8-6-302,1-2 1,-14 0-30,-2 0 0,-10-10 1,-16-5-1,-2-6 161,-3-2 0,-10-1 0,2 1 0,-5 0 142,-2 0 1,2 0 0,3-1 0,2 4 102,-2 4 0,-3-2 0,0 8 1,5 0 113,8-1 0,6 4 0,1 7-230,1 0 658,0 0 0,13 0 0,10 2 0,12 6-72,9 7 0,13 6 0,4 2 0,6 0-9,3 1 1,-1 1 0,0 4-1,1-1-47,-1-7 0,1 2 0,-3-8 0,-6 4-9,-7-4 0,3 3 0,-3-10 56,-3-3-384,-12-2-306,-6-3 0,-13-3 1,-4-5-1,-9-7-119,-5-6 0,-2-2 0,-3 2 1,-2 3 130,-3 3 1,-8-1 0,6-4-1,-1 2 177,1 2 1,-8 1-1,2-9 1,-5 4 15,-2 4 0,2-2 1,2 8-1,4 0 130,-3-1 1,7-4 0,3 7 403,5 3 56,13 2 0,6 3 0,17 3 0,11 5-98,7 7 1,21 6-1,-3 5 1,3 2-40,0 3 1,-2 0-1,-1-11 1,1-2 16,-1-2 1,-2-3 0,-3 5 0,-5-3-225,-2 3 0,5-7 0,-9-1-71,-1 0 1,-11-7 147,-3 5-841,-9-6 1,1-2 0,-14-2 124,-9-6 0,-15 3 0,-5-11 0,-3-2 310,1-2 1,-1-4-1,-7 1 1,-1 0 32,1 0 0,-1 0 0,3 2 0,3 3 12,2 2 1,8 9-1,-5-6 1,3 2 28,4 6 165,14 3 0,-6-9 0,8-1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3:28:57.289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269 717 8754,'15'-8'1589,"-2"-2"-1499,-2-3 0,-6 8 0,-13 0 0,-7 10 0,-9 10 0,-4 6 0,-6 2-128,-2 1 0,8 6 0,-3 1 0,5 0-36,3 3 1,2-8 0,3 5-433,3-6 332,10-1 0,5-11 1,15-6-1,8-7 6,8-7 0,-2-6 1,7-11-1,-3 1 89,-4 0 0,4-3 0,-2-2 0,-2-3 6,-4 3 0,-9 2 1,-3 3 73,-3-1 0,-5 4 98,-13 4 0,3 6 0,-10 10 0,-3 0 176,-3 0 0,-2 10 0,0 6-79,-1 4 0,9 1 0,2-3 0,0-3-74,0 4 0,6-7 1,-6 4-142,2 2 1,4-5-308,7 2 1,2-10 0,6 3 31,7-5 0,6-6 0,2-5 237,0-7 0,1 2 0,-1-2 1,0-6-1,0-5 14,1-5 1,-1 0-1,0 6 1,-2-4 238,-6-2 1,-5 0 0,-10 8 0,0 0-172,0 0 0,-2 7 0,-6 3 31,-7 3 1,-6 2-1,-2 8 1,0 3 132,-1 4 1,1 6 0,0 11-1,2 1-52,6 6 0,-6-5 0,8 8 0,0-3 12,6 0 1,4 0-1,3-8-74,0 0 1,0-8-135,0 1 0,10-14 0,6 1 0,4-11-231,4-5 1,-4-10 0,-2-8 0,-2 3 160,2 2 0,-5 3 1,0-3-1,-3-2 18,-5-3 0,-2 0 0,-3 8 20,0-1 1,-11 11 0,-4 6 203,-6 4 0,-2 3 0,0 3 97,0 4 0,-1 6 1,4 11-1,2-1-65,2 0 0,3 8 1,-2 0-1,5-3-61,-1-2 0,9-3 0,-6 1-71,5-1 1,3-8-27,0 1 0,11-11 0,4 0 1,6-8-321,2-4 1,0-11 0,0 2 0,1-4 263,-1-4 1,-2 1 0,-3 0-1,-6 0 137,-1-1 1,-3 1-66,-8 0 0,-11 10 0,-4 5 211,-6 6 0,-2 4 0,0 6 79,-1 8 0,9 7 0,2 5 0,0 3-115,0-2 1,6-4 0,-6-1-103,2-1 0,4-8 193,7 1-757,0-11 0,0 3 0,2-19 0,6-9 283,7-9 0,6-2 0,2 8 0,-2 0 20,-6 0 0,3-1 0,-7 4 1,-1 2-1032,0 2 1216,-2 11 0,2-16 0,3 9 0</inkml:trace>
  <inkml:trace contextRef="#ctx0" brushRef="#br0" timeOffset="1039">733 253 8298,'13'-10'426,"-3"4"0,-12-7-375,-6 3 1,3 2-1,-11 8 1,1 3-18,2 5 0,0-3 1,8 10-25,-3 3 1,-7 3-124,7 2 57,0 0 1,11-10 0,5-5-3,7-5 1,6-11 0,2-2 0,0-3 24,0-5 0,-7-3 0,-1-2 47,3 0 0,-5 2 0,0 3 12,-3 2 1,-4 4 8,-14-4 0,3 6 1,-11 10-1,-2 0 45,-2 0 1,-4 7 0,1 4-1,3 2-23,4 5 0,-5 2 1,9 4-1,-4-4-46,1-4 1,9 4-79,-1-4-28,-6-6 0,21 0 0,-1-12 41,11-6 0,6 3 1,-1-10 13,0-4 1,0-1 0,0-3 0,1-1-32,-1 1 0,-10 0-92,-6 0 1,-4 7 106,-3 1 0,-10 10 1,-6-3 84,-4 5 0,-4 11 1,1 2-1,3 3 90,4 5 1,-2-5-1,10 3 1,1 2-83,-4 2 0,9 4 1,-6-1-1,5 0 2,3 0 0,0-7 1,0-1-27,0 3 0,3-7 1,5-4-150,7-4 0,6-11 1,2-2-1,0-3 93,0-5 0,6-3 1,-3-5-1,-6 1 85,1 1 0,-11-4 0,0 13 3,1-6 0,-9-2 1,3 2-80,-10 6 0,0-3 0,-10 10 24,-3 3 0,-3 2 0,-2 3 0,0 0 71,-1 0 0,1 10 0,0 3-40,0 0 0,2 8 1,3-6-1,5 6 44,3 2 1,0-2 0,4-3 132,-1-3 0,-1 1-187,8 7 0,10-10 0,6-5-18,4-6 0,11-12 0,0-6 0,-2-4 11,-4-3 0,-1-1 0,-1 1 0,0 0-7,0 0 1,-2 0-1,-6-1-142,-7 1 0,2 8 6,-2-1 1,-10 3 235,-14-2 1,-5 7 0,-2 16-1,0 5 1,0 2-36,0 1 0,-1-1 0,1 8 0,3 1 218,4-1 0,-2 0-346,10 0-1491,1 0 555,7-10 1002,10-13 0,3-13 0,10-10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3:29:00.544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604 232 7776,'0'-23'-473,"0"0"360,0 10 0,-2 3 316,-6 10 1,3 0 0,-10 2 26,-4 6 0,7-3 1,-1 11-24,2 2 1,1-5 0,5 2 44,-3 3 1,0-5-268,8 3-684,0-11 568,0 5 0,0-12 0,3-4 41,5-1 1,-6-11 11,6 2 64,-5-5 84,-3-2 0,-11 10 116,-4 6 0,-3 7 1,0 5-1,5 5-58,2 3 1,-4-5 0,7 7 55,3 3 1,0 0 0,0 0-106,-3-2-231,0-11 1,11 5 0,5-12-9,7-6 1,-2 3 0,2-11 115,4-2 1,-1-2 0,0-4-25,-3 1 1,-10 8 0,3-1 20,-5-2 0,-6 8 0,-2 0 1,-5 2 26,-3 0 1,-3 0 0,-7 8 0,0 3 54,0 5 1,-1-3-1,1 10 1,2 3 194,6 3 0,-3-6 0,8 1 0,-1 2-161,1 3 0,-5-6 1,7 1-17,3 2-106,2-8 0,6 0 1,4-10-98,9 0 0,2-10 1,3-3-1,-3-2 36,0-1 0,7 1 0,-12-9 163,0 1-43,8 0 1,-19 8 0,6-1-89,-5-2 1,-3-3-1,-3 1 71,-5 4 1,-4 6 0,-12 10 142,1 0 0,0 0 1,0 0-1,-1 3 58,1 4 1,8 4 0,2 7 0,0-3 0,3 3-115,-1 3 0,1-6 66,2 1-171,6-1 0,-9 1 0,14-3-157,5-3 1,5-2 0,10-8-32,0 0 0,0-11 0,0-4 169,1-6 1,-9 6 0,-2-1-68,-3-2 1,-2-2 0,-10-1 41,-6 5 0,-5 6 0,-10 10 1,-1-2 68,1-6 1,0 5 0,0-4 80,0 4 0,2 6 0,3 2 97,2 2 1,4 11-1,-4-2-5,8 5 0,-2-6-169,2 1 1,1-9-50,7 9 1,10-11 0,5 3-1,3-8 5,-2-8 0,5-5 0,-6-8 0,3 3 13,-2 3 1,4-1 0,-7-7-12,0 0 1,-3 7 21,-10 1 0,-10 7 0,-6-5 0,-4 3 37,-3 5 0,-1 2 0,1 3 51,0 0 0,2 3 0,3 2 1,5 5 61,3 3 0,-5-5 0,4 7 2,-2 4 1,8-7-49,-2 4-87,4-1 1,6-2-1,4-5-19,9-5 0,4-3 1,1-3-1,-3-2-77,-2-3 1,-9-7 0,6 4 28,-3-2 1,1 1 0,-6-7-13,3 4 0,-3 10 167,-13-3 0,3 6 235,-11 2 0,1 10-84,-8 5 0,10 6 0,5 2-62,6 0 1,2 1-101,0-1 0,2-10 0,6-3 0,7-2-52,6-1 0,2 1 0,0-8 0,1-2-261,-1-6 0,0 3 0,0-11 0,0 1 32,1 2 1,-4-8-1,-2 8 1,-5-2-100,-2-1 0,4 9-322,-7-9 604,0 11 1,-19-5-1,-4 12 296,-6 6 1,6 2-1,2 8-67,2-2 0,-4-1 0,7 9 1,3-1 52,2 0 1,3-8-104,0 1 0,3-11-359,5 3 0,5-6 0,10-2 0,0-2 19,0-6 1,1-2-1,-4-8 1,-2 2 81,-2-2 1,-9 5 0,6-2-65,-2-3 0,-1 7 98,-2 4 1,-8 4 408,0 3 1,-11 3-136,-12 4 0,8 4 1,2 7-1,2-3 9,6 3 1,3-5 41,2 3-636,0-11 0,10 5 0,6-12 0,4-6-948,3-8 1328,1 6 0,-1-11 0,0 9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3:29:02.864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233 116 7988,'-23'0'-24,"-1"0"0,9 0 1,-1 0 199,-2 0 505,-2 0-501,7 0 0,2 3 1,11 4 120,0 9-104,0 5-778,0-9 1,0-4 450,0-16 1,3-4 0,2-12 92,3 1 1,0 0 27,-8 0 133,0 10 0,-11 3 0,-4 10 1,-3 2 318,2 6 1,-2-3-304,11 10 1,-9 1 123,8 7-164,1 0 1,9-10-301,6-5 1,5-5 0,10-3 164,0 0 1,0-3-1,1-2 1,-4-5 12,-4-3 1,-3 7 0,-8-4 0,3 0-507,-3-6 336,-3 6 0,-4 0 326,-6 10 1,-5 0 114,-10 0 0,0 2 0,-1 6-153,1 8 0,10-4 0,6 4 335,4 2 0,3-5-533,0 2-153,0 1 1,10-3-1,6-6 1,2-7-45,-3-7 0,14-6 0,-6-10 175,3-1 1,-8 9 0,-5-1-206,-3-2 389,-2 8 1,-11 0 152,-5 10 1,3 0-1,-10 0 1,-3 2-1,0 6 15,2 8 0,-4-4 1,7 4-1,0 2-78,5 3 1,-2-6 0,2 1-110,3 2 0,2-6-63,3 4 1,3-11-1,5 3-269,7-6 0,6-2 1,2-2-1,0-6-65,0-7 0,-7 2 1,-1-3 220,3-2 1,0-2 106,-2-4 0,-6 9 101,-10-1 0,-2 11 0,-6-2 130,-8 4 1,-4 6 0,-1 4 0,3 6-45,3 0 0,7 8 0,-5-6 149,3 6 1,-6 2-1,8 0-267,3 0 0,3-7-219,2-1 0,2-9 1,6 1-1,7-4-194,6-3 0,2 0 0,1 0 115,-1 0 1,0-8-1,-2-2 50,-6-3 0,3-3 73,-10-7 1,-3 10 181,-13 6 0,3 4 102,-10 3 1,-1 3 0,-4 4 330,4 9 1,3 2-1,8 0 1,-3-3-264,3 3 1,3-5 0,2 3-33,0 2-383,0-8 1,10 0-1,5-10 1,6 0-142,2 0 1,0-10 0,1-3 176,-1 0 0,-8-5 0,-2 8-261,-3-3 511,-2-2 36,-8 2 1,-2 2 0,-6 11 0,-5 3 0,0 5 326,5 7 0,-2-2 0,2 3-281,3 2 1,-5-5 0,2 2-66,3 3 1,2-5-429,3 2-308,0-9 1,8 1 406,0-14 0,7 1 19,-7-9 1,0 7 0,-8-7 49,0-3 1,0 5 0,-3-3 196,-5-2 1,-2-2 0,-8-1 0,5 3-76,3 2 0,-6 1 1,9-8-1,2 0 50,2-1 0,-5 9 615,0-1-290,1 11 0,-1-2 1,-2 14-213,-3 9 0,8-3 0,-6 2-20,1 3 0,7-5-222,-4 3-125,4-11 1,3 2 0,3-14 0,2-9 114,3-4 0,7-4 0,-7 1 0,0 0-61,2 0 1,-8 0 35,6-1 1,-8 11 181,-8 6 1,-4 4-1,-12 6 86,1 4 1,8-1 0,2 9 0,2 3 7,6 3 0,3-6-1100,2 1 970,0-11 0,20 15 0,6-7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3:29:08.037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233 256 7696,'12'-11'-354,"-1"9"0,-11-11 421,0 5 134,0 5 1,0-17 0,0 4 0,-3-2 918,-5 3-822,6-6 1,-19 19-282,6-6 1,-3 16 0,0 5 0,5 2-54,2 0 0,-7 1 0,5 7-85,1 0 1,1 1 0,9-4 43,-6-4 87,5 4 1,3-17 0,16 5 65,4-6 0,-4-10 0,-3-2 0,0-3-13,0-5 1,0 5 0,2-2-28,-7-3 0,2-3 0,-2-2-73,-3 0 0,-5 7 0,-8 3-44,-7 3 0,-6-5 0,-2 7 21,0 3 1,-1 2 100,1 3 0,8 0 0,2 3 369,3 4 1,2-1 104,8 9-364,0-10-272,0 6 1,10-11-1,6 0-39,4 0 1,-4 0 103,-1 0 1,-7-8-1,5-3-33,-3-1 0,-2 4 0,-8-8-49,0-2 1,0 5 0,-3 1 15,-4 1 1,1 3-1,-9 8 44,-3 0 0,5 0 386,-3 0 1,4 11-1,-6 2-45,2 0 0,11 7 1,-3-4-5,6 4-435,2-7 57,0 8 0,10-21 3,5 0 0,6-10 0,0-14 6,-6 1 0,-5 8 1,-10-1 27,0-2 1,0 5-1,-2 0-59,-6 3 86,6 2 0,-19 8 35,5 0 1,4 0-1,-1 3 305,2 5 0,1-3 1,5 10 53,-3 3 1,0 3-259,8 2 0,0-7-67,0-1 0,3-2 1,2 5-43,3-3 1,10-9 0,-3 1-57,6-4 1,2-3 0,-2-3-302,-6-4 267,6 4-134,-18-18 1,7 9 80,-10-12 1,-3 11 202,-4 6 0,-6 4 42,-11 3 0,9 8 1,2 2 226,3 3 1,-6 3-1,9 7-8,1 0 0,4 0-149,2 0 0,2-10-70,6-5 0,5-5 0,10-3-355,0 0 1,1-11 0,-1-4 21,0-6 1,-2-2-1,-3 0-121,-3 0 1,-10-1 146,3 1 1,-5 8 0,-6 2 172,-5 2 0,-4 4 0,-12 9 130,1 6 0,2-3 1,3 11-1,3 2 161,-3 2 1,8 4 0,-1-1 42,1 0 1,7 0-33,-4 0-282,4 1 1,6-12-9,4-4 0,6-5 1,10-3-1,1 0 0,-1-3 1,0-5-99,0-7 0,1 2 0,-1-2 120,0-3 0,-2-3-68,-6-2 1,-5 0-69,-10-1 0,-2 11 1,-6 6 216,-7 4 1,-6 3 0,-2 3 156,0 4 1,7-1 0,3 9 121,3 3 1,0 0 0,4 0-92,-1-2 1,-1-9-26,8 9 0,10-11-442,6 3 1,4-6-1,4-2 1,-1 0-26,0 0 1,0-7 0,-2-4 105,-6-2 0,3 6 0,-10-9-30,-3-2 1,6 5 105,-4-2 0,-2 10 1,-12-3 75,-9 5 1,-4 3 195,-4 0 0,1 3 307,0 5 0,10 5 67,5 10-329,6 0 0,2 0-5,0 0-310,10-10 0,3-2 0,10-14-45,0-5 0,-2 3 1,-3-10-1,-2-1-91,2 3 1,-8-7-1,0 7-76,1 0 0,-9 0-227,6 5 447,-6 6 0,-4-9 1,-6 11 46,-7 0 0,-6 0 0,-2 0 307,0 0 0,2 11 0,5 4-56,9 6 1,-4-6 0,4 1-71,2 2-689,2-8 292,13 0 0,-5-10 0,11 0 0,2 0 226,3 0 0,12-20 0,3-6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3:29:10.04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302 462 7801,'0'16'173,"-2"-3"1,-4-1-1,-4-1-334,-3-1 0,8 0 208,-3-2 1,6-3 144,2 11 1,2-11-193,6 3 1,-3-6-58,11-2 1,-3-2-1,5-6 4,-3-8 1,-10 4-1,3-4-148,-5-2 1,-3 5 130,0-2 0,-3 9 1,-5-1 223,-7 4 1,2 3 41,-3 0 0,4 3 0,-4 4 88,8 9 0,3-6 0,0 1-56,-3-1-232,1-8 0,9 9-23,6-11 1,5 0-1,7-3 1,-2-2-172,-2-3 0,-1-10 0,6 3 183,-6-6 0,4-2 0,-12 0-27,-2 0 1,-2 7 0,-6 3-42,-4 3 102,-6 2 0,-10 8 3,-1 0 1,1 0 0,0 0 0,0 3-9,0 4 1,-1 6 0,4 11 79,4-1 1,3-8-49,6 1 0,4-9-57,-5 9 1,16-11-1,7 3-41,6-6 1,0-4 0,-3-6 0,-3-5 39,3 0 0,0-7 0,0 7 1,-5-3-90,-2 1 1,-4-1 44,-7-7 0,-2 10 0,-6 5 11,-7 6 0,-6-6 66,-2 0 1,0 1-1,2 9 1,3 3-39,2 3 0,9 8 0,-6-6 245,2 3 1,1 0-168,2 2 1,8 3-135,0-10 0,8-3 64,8-13 1,4 3 0,-4-10-1,4-3-12,4-3 0,-4-2 0,-4 0-174,-9-1 0,-4 9 0,-6 2-301,-4 3 411,-6 2 71,-10 8 1,-1 0 0,1 0-1,0 0 1,2 3 87,6 4 1,-3-1 0,7 9 170,-1 3 1,6-5-78,-1 2 1,7-2-148,7 3 0,6-8 0,10-14-2,1-1 1,-1-11 0,-2 2 0,-3-5 0,-3-2-204,3 0 1,-8 8 44,-2-1 1,-5 1-352,-3-9 478,-11 11 1,6 3-1,-10 10 28,-3 0 0,-3 0 150,-2 0 0,2 3 0,3 4 135,3 9 1,10-3-176,-3 2 0,5-7-191,3 8 1,3-14-20,5-2 1,4-8-1,9-10 1,-5 3 0,-6-1-114,0 3 1,-7-7 60,5 4 1,-6 3-1,-4 1 27,-6 1 1,3 4-1,-11 7 1,-2 0 144,-3 0 1,6 0 0,0 0-1,-1 2 102,3 6 1,0-3 463,6 10-242,4 1-371,-7-3 0,20-3 0,3-12 3,0-6 1,7-2 0,-7-9 0,0 4-163,-5-3 0,2 5-284,-2-2 444,0-1 1,-11 3 128,-5 5 1,-5 8 0,-10 8-54,0 8 1,0 2 0,2 0 383,6-3-482,4-10-82,11 6 1,0-14 0,3-2 86,5-3 0,-3-7-357,10 7-108,-9 0 492,4 8 0,-10 0 0,0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3:29:12.984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372 256 7472,'16'10'22,"-4"-10"0,-1-13 1,-6-8 139,-3-2 820,-2 10-669,0 3 0,-7 28-283,-1 5 0,-7 6 0,4-6-100,-2 0 0,8 0 1,-3 1-34,6-1 86,2-10 1,2-3-1,6-10 1,8 0-1,4-3 40,3-4-23,1-6 0,-1-10 0,0-1 0,-10 1 25,-5 0-215,-6 0 0,-12 10 0,-5 5 144,-6 5 1,-2 6 269,-1 5 1,9 2 0,2 8 316,3-2-343,2-1 1,8 1-232,0-1 0,10-10 0,6 3-5,4-5 0,4-11 0,-1-3 49,0-1 1,-2 4 0,-3-8-14,-3-2 0,-10-2-71,3-4 0,-5 1 47,-3 0 0,-3 10 0,-5 5 65,-7 6 0,2 2 1,0 2-1,0 4 43,0 1 0,8 11 1,-5-2 11,0 4 0,7 4 105,-5-1-227,6 0 0,2-7 0,2-4 14,6-1 1,-3-6 0,8-13 0,0-5-20,0 0 1,-8-7 0,5 4-38,1-4 0,-9-4-89,6 1 0,-16 3 118,-7 4 0,-6 6 0,-2 10 34,0 0 1,-1 10 87,1 6 1,3 4 87,4 3 1,-2 1-59,10-1 1,1-8-118,7 1 0,2-11-8,6 3 0,2-8 1,8-5-13,-2-3 1,-11-10 0,5 5 0,-2-3 5,0 1 1,-1 7 0,-7-7-24,0-3 1,-2 7 0,-3 1-107,-3 0 0,-10 7-52,2-5 286,-4 6 0,-1 4 88,6 6 0,4-3 320,11 11 261,0-1-624,0 8 0,3-10-154,5-5 1,-3-13 0,8-5-122,-3-3 1,0 0 0,-4-5-40,1 2 0,-2 3 57,-12-2 0,2 5 1,-11 10 103,-2 0 0,-3 0 0,1 2 90,4 6 1,-2-3 0,8 8 110,-3-3 1,8 8 0,-3-2 11,6 4 0,2-4 173,0-1 1,2-9-276,6 1 0,-3-4 1,11-3-169,2 0 1,-6-3-1,4-4-80,2-9 0,-8-5 0,-2-2-70,-5 0 1,-3 8 0,0-1 28,0-2 1,-3 8 0,-2-1-1,-5 4 162,-3-1 0,-3 0 139,-7 8 0,0 0 0,2 3 73,6 5 0,-3-3 0,7 8 154,-2-3 1,8 8 174,-2-3-271,4 6 1,6 0-27,4-6 0,6-5-159,10-10 0,1-10-242,-1-5 0,-10-6 1,-6-2-425,-4 0 0,-3 7 308,0 1 0,-3 10 0,-4-3 263,-9 5 1,-4 3 123,-4 0 1,1 0 0,3 3 43,4 5 1,3-6 0,8 8 163,-3 1 1,1 2-3,7 10 0,0-8-138,0 1 1,0-8-158,0 7 0,2-10 0,3 0-8,3-10 0,2-5 0,-5-8 0,6 2-251,2-2 0,-8 5 98,3-2 0,-6-1-143,-2-7 0,-2 10 1,-6 6 342,-8 4 0,-4 3 1,-1 3 49,6 4 1,-3-2 0,7 8 53,-2-2 1,6-1 310,-9-2 92,11-6-485,-5 9 0,12-11 1,6-3 64,7-5 0,6-5-238,2-10 1,-10 8 0,-2 2-636,-1 3 1,-8-1-976,6 3 1736,-5 6 0,-3-19 0,0 8 0</inkml:trace>
  <inkml:trace contextRef="#ctx0" brushRef="#br0" timeOffset="1433">860 349 7622,'-16'0'39,"1"0"314,9 0 1,-4 2-151,10 6 0,0-3-67,0 10 0,3-2-109,4 3 0,-1 2 1,9-10 55,3-3 1,-5-3 0,2-4-168,4-6 1,-7-5 0,1-10 83,-2 0 0,-1 7 0,-5 1-195,3-3 0,0 5 1,-11 0 28,-5 3 1,3 2 0,-10 8 155,-3 0 1,5 0 0,-3 2 43,-2 6 0,8-3 1,0 8-1,2 0 156,0 0 1,0 3 0,8 7 86,0 0 0,0 0 0,3-2-158,5-6 0,-3-2 0,10-8 17,3 3 0,-5 0 0,3-8-179,2 0 0,2 0 0,1-3 0,-3-2-220,-2-3 0,-9-10-60,9 3 0,-11-6 36,3-2 0,-8 0 181,-8 0 0,-5 10 0,-10 5 61,0 5 1,7 3 0,1 0 216,-3 0 0,7 11 0,1 2 1,2 2 108,0 0 1,1 1 0,7 7-31,0 0 0,0-7 0,2-1-6,6 3 0,5-7-273,10-4 1,0-4 0,1-3-26,-1 0 1,-3-3 0,-1-2 0,-7-5-163,-1-3 0,-1 5 1,-5-7-136,3-3 0,0-3 51,-8-2 1,-3 0 112,-5 0 1,3 10 251,-10 5 0,7 5 0,-5 6 200,3 5 0,2-3 0,8 10-11,0 3 1,0 3 216,0 2 0,3-2-354,4-6 0,6-4-238,10-11 1,1 0 89,-1 0 0,-10-11 0,-3-2 0,-2-2-361,0-1 0,-1 1 75,-7-8 1,-2 2 0,-6 3 167,-7 3 0,-6 9 181,-2-1 0,2 7 0,3 5 1,5 5 82,3 3 0,2 3 0,8 7 364,0 0 1,0-8-1,0 1-278,0 2 1,3-8-170,4-2 0,6-5-86,10-3 1,1 0 0,-1-3-63,0-5 1,-10 3 0,-3-8-230,1 3 0,-9-8 182,6 2 0,-5 3-241,-3-2 0,-11 10 315,-4-3 0,-6 8 0,0 8 430,6 7 0,5-2 0,7 3-31,-5 2 1,6 2 0,-6 4 129,5-1 1,14-8-240,4 1 1,6-11-221,2 3 1,-2-8 0,-3-8 0,-5-8-386,-3-4 1,-2-3 0,-8-1-624,0 1 1,-3 3 1025,-5 4 0,-4 6 0,-12 10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3:29:27.98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627 488 7526,'0'-23'-91,"0"0"0,-2 10 1,-6 5 196,-7 5 39,4 3 0,1 3-107,10 5 1,0-3-55,0 10 1,0-7 131,0 8-203,0-11 38,0 5 0,3-13 37,4-4 0,-4 2 0,5-11-48,-6-2 0,-9 5 0,-4 0-21,-2 3 0,6 2 23,-9 8 0,1 0 72,-9 0 0,12 3 0,4 5 219,5 7 0,3-2 76,0 2-274,0 1 0,3-3-36,5-6 1,-6-7 0,8-5-6,1-2 0,-6-11-27,10 2 0,-9-5-33,1-2 0,-12 8 1,-5 2-9,-3 2 1,-3-4 0,-7 7 1,0 3 1,0 3 63,0 2 1,10 2 0,2 3 0,4 6 92,-1 1 0,0 4 0,8 7 100,0 0 1,0-7-142,0-1 1,3-9 0,4 1-23,9-4 1,-3-3-1,2-3-34,3-4 0,-7-6 0,-1-8-100,0 6 1,-7-6 26,5 5 0,-16-2 0,-8 0-28,-4 3 1,4 10-1,1-3-33,-3 5 1,-3-4 107,-2-1 0,7 0 1,4 11 114,1 4 0,3 6 1,8 11 186,0-1 0,0 0-81,0 0 0,3-10-141,5-5 1,-3-6-1,10-4-50,3-6 0,1-5 0,-4-10 0,-5 2-15,1 6 0,-9-6 0,6 6-67,-5-6 0,-3 6 1,-3 2 30,-5 2 1,-2 1-1,-8 5 1,2-3 23,-2 3 0,5 2 0,-2 6 0,-3 5 0,5-3 0,0 10 96,3 3 1,2-5 0,8 3 280,0 2-288,0-8 0,3 1 1,4-11-37,9 0 1,-3-11-1,0-4 1,0-3-19,-1 2 1,-4-4 0,5 4-1,-3-5-26,-4-2 1,-4 8-1,-2-1-128,0-2 0,-10 0 0,-6 0-40,-4 3 1,-4 10 0,1-3 146,0 5 0,0 3 0,2 3 0,3 5 45,3 7 0,10-2 0,-3 2 366,5 3 0,3 3-6,0 2 0,3-10-319,5-5 0,-3-6 1,10-4-9,3-6 0,-5 3 0,0-10-120,-3-4 0,-2-1-275,-8-3 1,-3-1 231,-4 1 0,2 10 1,-11 6 68,-2 4 0,-3 3 0,1 3 124,4 4 1,-2-2-1,11 11 54,1 2 1,4-5-1,2 2 681,0 3-676,0-7 0,2-1-56,6-10 0,-5-3 1,7-2-1,-2-5-138,-1-3 1,1-2-352,-8-9 1,0 9 271,0-1 0,-2 11 0,-6-2 107,-8 4 0,4 3 0,-4 0 235,-2 0 85,8 0 1,-8 10 14,10 6 1,0 4 102,8 4-348,0-1 1,3-10-98,4-6 0,-1-12 1,7-5-25,-3-3 1,0-2-184,-2-9 0,-6 1 12,6 0 0,-16 10 153,-7 5 0,2-2 104,-2 2 1,7 1-1,-5 9 256,3 6 0,2-3-27,8 11 0,0-9 166,0 9-396,0-11 0,3 5-188,4-10 0,-4-2 0,5-6-90,-6-8 60,-2 6 1,0-3-1,-2 8 231,-6-3 1,3 1 90,-11 7 1,11 2-492,-3 6 379,6-6 0,2 19 0,0-8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3:29:32.54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976 604 7780,'0'11'315,"0"-11"1,0-11-399,0-12 0,-8 8 1,-2 2 103,-3 2 1,5 4-250,-7 7 0,-1 2 298,-7 6 1,8 5 0,2 10 318,2 0 0,4 0-211,7 1 0,0-1-79,0 0 0,0-7 0,2-4-52,6-1 1,5-4 0,8-9 0,-3-3 6,-3-3 1,1-10-43,7 2 1,-8-2-1,-2 0 21,-3 3 0,-2 7 0,-8-7-223,0-3 0,0 5 1,-2-3-69,-6-2 1,3 8 0,-11 2 146,-2 6 0,5 2 0,-2 0 123,-3 0 1,5 2 0,0 6 138,3 7 1,-1 6-1,6 2 46,-3 0 0,1 1 1,7-1-70,0 0 0,0-7 1,2-4-8,6-1 0,-3-4-45,11-7 1,-1 0-201,8 0 1,-7-7 0,-3-4 43,-3-1 0,-2-4 0,-8-7-135,0 0 0,-3-1 25,-5 1 0,-4 10 0,-12 6 53,1 4 1,0 3 0,0 0 135,-1 0 0,9 0 1,2 3 235,3 4 0,-1-2 0,6 11-153,-2 2 1,-1 3 240,8 2 0,0-8 0,2-2-152,6-2 0,5-4-203,10-7 0,0 0 1,-2-2-189,-5-6 1,2-5 76,-11-10 1,1 0-1,-8-1 95,0 1 1,0 8 0,-2 2 0,-4 0-33,-1 0 1,-11 0 0,5-5 0,-3 5 142,1 3 0,7-6 0,-7 9-45,-4 2 0,-1 2-9,-3 3 1,7 0 0,3 3 0,3 4 221,5 9 1,2-3 0,3 2 139,0 3 0,0-5-295,0 3 1,3-11-135,4 2 0,-1-4-124,9-3 1,-7-8 0,5-2-133,-3-3 1,-2-2 134,-8-9 0,-3 4 1,-2 2 71,-3 2 0,-2 11 0,2-3-24,-7 6 1,2 2 181,-3 0 0,9 0 16,-9 0 1,11 2 0,-3 6 256,6 8 0,2-4 0,0 4-71,0 2 0,2-8 0,3 1-40,3-1 1,10-8-153,-2 6 1,-3-5-215,2-3 1,-7-8 0,5-2-121,-3-3 0,-2-3 179,-8-7 1,-3 3 0,-2 1-98,-3 4 1,-10 7 0,3-5 18,-6 3 1,6 2 213,-1 8 0,1 0 206,-8 0 0,7 11 1,3 4-19,3 6 0,2 2 1,8 0 60,0 0 0,0-7-256,0-1 1,10-10 4,6 3 1,5-8-1,-1-8-14,-4-7 1,4-6-1,-7-2-384,0 0 1,-3 0 104,-10 0 0,0-1 166,0 1 1,-10 10-1,-5 5 40,-6 6 0,-2 2 0,0 0 41,-1 0 1,1 0 0,2 2 0,3 4 28,3 1 1,2 11 0,-5-2 304,3 5 1,9 2-20,-1 0 1,4-8-85,3 1-195,0-11 1,10 5 0,6-12 0,4-3-202,4-3 0,-9-8 1,-2 6-1,0-3-58,0-5 0,-8-2-5,3-4 0,-6 1 78,-2 0 0,-2 0 0,-6 2 33,-7 6 1,-6 2 0,-2 7 122,-1-1 0,1-1 0,0 8 64,0 0 1,7 3 0,3 4-52,3 9 1,-5-3-1,7 2 571,3 3 1,2 3-419,3 2 1,3-10 0,5-5-155,7-6 1,-2-2 0,2 0-52,3 0 0,3-2 46,2-6 1,-2-5 0,-6-10-186,-7 0 1,-5 7 27,-3 1 1,-3 7-1,-5-5 1,-7 3 84,-6 5 1,6 2-1,-1 3 1,-2 0 16,-2 0 1,-4 3-1,1 2 88,0 2 0,0 12 7,0-4 0,2 6 136,5 2 0,6-8-77,10 1 0,3-11 0,4 3-87,9-6 0,-3-2 1,2-2-1,3-3-19,3-3 1,-6-10 0,-2 2 0,0-2-28,0 3 1,-8-6 0,6 8-1,-4-2-181,1-1 0,0 9 110,-8-9 0,-10 3-39,-6-2 0,3 4 0,-2 11 1,-3 0 88,-3 0 0,0 3 1,3 2 89,3 3 0,7 7 1,-5-4 320,3 2 0,0-6 71,2 9-235,5-11 0,-5 5-169,16-10 0,5 0 32,10 0 0,1-2-57,-1-6 1,-10-5-374,-6-10 1,-4 0 242,-3-1 1,-3 11 0,-4 3 52,-9 0 0,3 7 0,-2-4 47,-3 4 1,-3 3 72,-2 0 0,10 3 0,3 2 122,-1 2 1,9 11 137,-6-2 0,5-3-189,3 2 1,3-10 11,5 3 1,-3-5-212,10-3 0,-2-11 0,3-4-37,-8-6 0,2 6 0,-2-1-84,-3-2 0,-3 5 0,-4 1 108,-6 1 1,3 4 0,-11 7 46,-2 0 1,-2 0 73,-4 0 0,1 0 40,0 0 0,10 2 28,5 6 1,-2-3 94,2 10-39,1-9 0,17 4-168,5-10 1,-2 0-96,3 0 1,-11-10 78,3-6 0,-6 3-101,-2-2 1,0-1-21,0-7 1,-2 10 48,-6 5 0,3-2 67,-11 2 1,9 1 0,-9 7 3,-2 0 0,5 7 0,0 4 303,3 2 1,-6-6-29,9 9 1,-1-1 307,8 9-542,0-12 0,3-1 0,4-11-121,9 0 0,4 0 52,4 0 0,-4-3 0,-2-2 1,-5-5-43,-2-3 1,-1 5-84,-2-7 0,-6 7-150,6-8 264,-6 11 0,-4-5 0,-6 10 230,-7 0 1,2 10-1,0 6 0,3 4 1,-1 1 0,6-3 0,-3-3 174,3 4 0,3-7 0,2 4-159,0 2 1,0-5-179,0 2 0,10-10 0,5 3-196,6-5 1,-5-3-1,-1 0 1,3 0 37,3 0 1,-6-8 0,-2-2 0,0-3-37,0-5 1,-5 7-1,4 1-862,-1 0 955,-3-3 1,-11 0 0,-5 5 92,-7 6 0,-6 2 203,-2 0 1,10 10 0,3 3-1,2 2 257,0 1 1,0-8 0,8 7-140,0 3 1,0-5-398,0 3 1,3-4-100,5 4 1,5-6-1,10-10 1,0 0 113,0 0 0,1 0 0,-4-2 0,-2-4-12,-2-1 1,-1-11 126,8 2-189,-10-4 99,-2 7 0,-14 2 151,-5 11 1,-2 3-1,-5 5 295,7 7 1,5 6-120,3 2 0,0 0-189,0 0 1,3 1-1,5-4-15,7-4 0,3-3 0,0-8 1,-2 3-251,2-3 1,-5-3-1,2-2-75,3 0 0,0-2 0,0-3-263,-2-3 0,-11-2-209,3 2 425,-6 5 1,-4-7 532,-6 10 0,3 0 267,-11 0 0,11 10 0,-3 6-77,6 4 1,2-4 0,0-1-204,0 3 0,2-5 1,3 3-239,3 2 0,10-8 1,-2-2-16,4-6 1,-4-2 0,-1 0-217,3 0 0,3 0 1,0-2-156,-6-6 0,-5 3 31,-10-11 0,0 9-120,0-9 668,0 11 155,-10-5 1,7 12-153,-4 6 1,4-3 0,3 11 408,0 2 0,0 2-495,0 4 0,3-4 1,4-4-86,9-9 0,-3 4 0,2-4-119,3-1 1,3-4 0,2-2-142,0 0 0,1-8-23,-1 1 1,-8-9-1,-2 6-575,-2-3 540,-4 8 1,-9-5 226,-6 10 0,3 0 1,-8 2 590,3 6 0,2 5 0,8 10-116,0 0 0,0-7 0,0-1 1,2 1-85,6-3 1,-3-1 0,11-4-233,2 8 0,3-6 0,2-2-391,0-6 1,-8-2 0,1 0-1286,2 0 1,-5 0 1597,2 0 0,-10-10 0,6-3 0</inkml:trace>
  <inkml:trace contextRef="#ctx0" brushRef="#br0" timeOffset="1660">1371 929 9109,'-3'-13'-41,"-5"6"0,-7 4 0,-6 3 0,-2 3 0,0 2-128,0 2 0,7 9 0,3-6 0,0 1 179,0-1 0,8 8 443,-3-3 1,6-2-288,2 3 1,2-11 0,6 3-130,8-6 1,4-2-1,1-2 1,-3-3-120,-3-3 0,-2-10 1,5 5-1,-5-3-152,-2 1 1,-1 7 0,-5-7-71,3-3 0,0 5 75,-8-3 0,-3 3 0,-5-2 175,-7 7 0,2 6 0,-3 2-27,-2 0 659,8 0 0,-8 2 1,10 6-68,3 7 1,3 6-316,2 2 1,2-7-149,6-1 1,5-2-125,10 3 0,0-6 0,0-10-76,1 0 0,-12-3 0,-1-2 53,-1-3 0,-5-10-257,11 3 1,-11-6 230,3-2 1,-16 10 0,-5 3 108,0-1 1,-8 9 336,6-6 1,-3 16-79,2 7 0,-2 6 1,11 2-37,2 0 1,2-7 0,3-1 23,0 3 0,10 3-263,6 2 1,-3-10-1,2-5-46,3-6 1,-5-2 0,3 0 75,2 0 1,2-10-1,1-5-246,-6-6 1,3 6 0,-10-1-176,-3-2 1,-2-3 330,-3-2 1,-8 8 0,-2 2-1,-3 3 110,-5 4 0,5 4 1,-3 2-1,-2 2 1,-2 6 1,4-3 0,3 11 194,3 2 1,0-5-1,5 2 1,-3 3 131,3 3 0,2-6 0,3 1-140,0 2 0,3 0-185,4-3 1,-1 3 0,9-10 24,3-3 1,3-2-1,2-3-291,0 0 1,0 0-1,-2-3 7,-5-4 1,2 1 0,-11-9-99,-2-3 0,-2-3 143,-3-2 1,0 8 0,-3 2 112,-4 2 1,-4 1 0,-7 5-1,3-3 171,-3 3 1,5 2 0,0 6 262,3 5 1,-6-3 0,9 10 13,1 3 0,4 3 0,2 2-18,0 0 0,0 1-247,0-1 0,2-2 0,6-6-61,8-7 1,-4 2 0,4-2-202,2-3 1,3-2 0,2-3 0,-3-3-5,-4-5 1,5 3 0,-9-10-219,1-3 0,-2 5 1,-9 0 52,6 2 1,-5-7 85,4 3 1,-7-3-1,-5 0-50,-3 2 262,-10 11 718,16-5 0,-9 12 0,11 6-358,0 8 1,-7 4 0,-1 3 0,3 1-88,2-1 1,3 0-1,0 0 106,0 1-580,0-1-169,11 0 1,1-10-1,9-8 248,-5-10 1,2 0 0,-8-8 0,0 0-291,1 0 0,4 5 1,-7-7-66,-3-3 0,5-3 163,-2-2 0,-3 10 463,-13 5 1,3 6 0,-8 4 234,3 6 0,0-3 1,5 11 245,-3 2 1,0 2 39,8 4 0,0-1-507,0 0 0,10-10 62,6-5 1,-3-6-488,2-2 0,1 0-150,7 0 0,0-10-718,0-6 636,-10 6 619,-2 0 1,-14 10-1,-2 2 1,-3 6 172,3 8 1,2-4 0,3 4 129,0 2 1,0 3-56,0 2 0,3-10-820,5-6 0,-3-4-1815,10-3 2292,1-10 0,7-3 0,0-10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3:23:00.430"/>
    </inkml:context>
    <inkml:brush xml:id="br0">
      <inkml:brushProperty name="width" value="0.11429" units="cm"/>
      <inkml:brushProperty name="height" value="0.11429" units="cm"/>
      <inkml:brushProperty name="color" value="#F6630D"/>
    </inkml:brush>
    <inkml:brush xml:id="br1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534 256 8022,'16'0'62,"-1"0"0,-7 8 47,8-1 1,-11-2 0,2-12-56,-4-9 1,-3-4-1,0-4 1,-3 4 96,-4 4 1,4-4-26,-5 4 0,3-2 81,-2 3-96,4 4 1,-7 22 0,10 4 42,0 6 0,0 2 0,2-2 62,6-6 1,-5-2 76,4-5-295,-4-6 1,-1 9 0,4-14-183,1-5 1,1 3 54,-8-10 1,0 7 24,0-8 0,0 9 124,0-9 1,-3 3-8,-4-2-34,4 5 0,-7 12 0,10 6 189,0 7 0,2-4 1,4-1 122,1 0-185,11 3 0,-13 0 92,11-5-370,-11-6 0,5-4 1,-10-6-1,0-7-71,0-6 0,0 6 0,0-1 71,0-2 0,-2 8 208,-6 2 1,3 5-149,-11 3 0,9 0 1,-6 3 81,3 5 1,2-3-1,8 10 187,0 3 0,0 3 46,0 2 41,0 0 0,8-7-227,-1-1 0,4-9 0,-6-1-94,2-10 1,1-1 0,-8-9 0,0-3 57,0-3 1,0 6 0,0-1-1,0-2-80,0-2 0,0 4 0,-2 3 0,-4 0 139,-1 0 0,-4 8-157,4-2 1,2 4 52,-11 3 1,11 10 0,-3 6 149,6 4 0,2 4 1,0-1-1,0 0 107,0 0 1,2 0 0,3 1 17,3-1 0,2-3 1,-2-4-303,-5-6 0,7-23 1,-10-7-1,-3-9 34,-4 1 0,4 0 1,-7-1-1,2-2-5,0 3 0,-10 2 151,3 3 0,2 2-123,-3 6 0,9 5 1,-6 12 27,3 6 1,2 5 0,8 10 0,0 0 140,0 0 1,0 8-1,0 0 1,2-2 26,6-4 0,-5-1 245,4-1-327,6 0 1,-8-10-276,11-5 1,-11-8-1,3-8-5,-6-8 0,-2 4 0,0-4 58,0-2 1,0 5 132,0-2 1,0-1-41,0-7 0,-2 10 99,-6 5-6,6 6 0,-9 4 0,11 6 152,0 8 0,8 4 1,2 1-1,1-3 155,-1-3 1,0-7-145,-2 8 1,-5-9-331,4 9 0,-4-14-65,-3-2 1,0-10 0,0-13 0,0 0-48,0-1 1,-3 1 0,-4 0-22,-9 0 0,3 2 204,-2 6 1,7 4-37,-8 11 1,11 3-1,-2 5 238,4 7 1,3 6 0,0 2 0,0 0 108,0 0 0,0 1 0,3-4 0,2-2-22,2-2 98,1-11-489,-8 16 1,3-19 0,2 3-126,3-10 0,-1 0 1,-7-10-1,0-4 295,0-1 0,0-3 1,0-1-1</inkml:trace>
  <inkml:trace contextRef="#ctx0" brushRef="#br1" timeOffset="2480">209 558 7887,'8'-24'-282,"0"1"0,-3 8 0,-13 2 0,-5 0 347,1 0 0,-1 8 1,8-5 36,-3-1 94,0 9 302,8-9-425,0 11 0,3 0 17,4 0 1,6 8 0,10 2 26,1 3 0,-9-8 0,1 3 3,2-5 0,-5-3-81,2 0-428,-10 0 202,6 0 1,-19-3-1,-3-2 1,-1-5 33,-6-3 0,5 0 0,0-5 0,0 5 13,0 3 1,0-8-1,-5 5 170,3 0 524,9 2 396,-4 11-820,10 0 1,3 0 0,2 3-57,3 5 1,-1-3 0,-4 8-87,5-3 1,-3 6 0,8-6-62,-3 3 1,0-8 10,-2 3 72,-5 5-149,17-11 1,-17 6 16,5-16 1,-6 3 0,-4-8 0,-4 0 33,-1 0 0,-9 6 1,6-6-1,0 0 6,-1 0 0,-7-3 0,3-4 28,-6 4 1,8 3-1,3 8 75,0-2 0,4-1 267,-9 8 0,12 0-44,3 0 0,3 0 1,10 2-1,0 4-94,0 1 1,-6 11 0,9-2-90,2 4 0,-5-4 0,2-3 50,3-3 0,-5 6-233,3-9-161,-11 1 10,5-8 0,-10-10 0,-2-3 81,-6 0 0,3-5 1,-11 8 82,-2-3 0,-3 5 1,-2-5 107,0 3 0,8-6 121,-1 9 172,1-1 1,2 10-1,8 4-137,10 1 1,0 9 0,10-8 238,3-3 1,-5 0-306,3 3 0,-1-6-131,8 6 0,-10-3-484,-5 3 432,-5-6 1,-3 6-1,-3-13-78,-5-3 1,3-7-1,-8 4 1,0-1 6,1-7 0,4 7 1,-8-1-1,1 0 85,2 0 1,-8 8 0,8-6 34,1 1 1,-1 8 371,5-6 223,5 5-107,-7 14 0,20 1-234,6 12 0,-3-11 0,0-3-140,-3 0 1,5-5-1,-4 8-162,2-2 0,-8-1 75,2-2-518,6-6 201,-10 8 0,5-12 280,-16-6 0,-2-5 0,-8-7 0,5 2-35,2 2 0,-7 3 0,5-5 0,-2 5-11,-1 3 0,9-6 111,-9 9 1,9-1 121,-9 8 1,11 3 0,-3 4 261,6 9 0,4 4 0,6 4 53,7-1 1,6 0-144,2 0 1,0-2-213,1-6 1,-9-4-1,1-11-296,2 0 1,-5 0-139,2 0 0,-2-11 94,2-4 1,-4 2 0,-11-2 89,0-4 1,0-1 0,-3-3 120,-5-1 1,3 9 0,-10-1 100,-3-2 1,-3 6 0,-2-1 1,0 2 1,7 4-44,1 7 1,2 2-1,-3 6 18,9 7 0,4-2 1,3 3 169,0 2 1,3 0 0,2 0-1,5-3-87,3 3 0,-5-5 0,7 0-42,3-2 1,3 4-149,2-7 0,0-1-102,0-7-159,-10 0 1,-2-10 173,-11-5 0,-3-3 0,-2 0 1,-3 2-64,3-2 1,-8 5 61,-2-2 1,2 10 80,-3-3 0,3 8 291,-2 8 0,5 4 0,10 12 84,0-1 1,2-3 0,3-1 0,6-4-53,2 3 1,-6-5 0,9 0-74,2-3 0,-5 6-177,2-9 0,-7 1-224,7-8 0,-9-2-58,1-6 1,-7-3-1,-5-7 1,-3 3 18,3-3 0,-5 5 1,0 0-1,-1 0 73,1 0 1,-8 8 137,2-3 0,4 6 52,-4 2 0,11 10 0,-3 6 265,6 4 1,2 3-1,2 1 1,6-1 21,7 0 1,-2-7 0,3-1-68,2 3 1,-5-8 37,2-2 0,-7-5-179,7-3 0,-9-3 0,1-5 0,-4-7-530,-3-6 1,-3 1 0,-2 2-1,-3 2-11,3-2 0,-5 5 0,0 0 228,-3 3 1,5 2 111,-7 8 299,-1 0 1,3 3-1,8 5 225,10 7 0,0-2 0,8 2 369,-2 3-2327,7-7 1556,-16-1 0,-2-10 0,-13 0 0</inkml:trace>
  <inkml:trace contextRef="#ctx0" brushRef="#br0" timeOffset="4347">511 882 9412,'0'-15'1434,"0"0"-789,0-4-464,0 9 0,0 2-130,0 16 0,0 5 0,0 10 0,0 0-2,0 1 1,3-1 0,2 0 0,3 0 108,-3 1 0,0-9 116,3 0-25,-6-9 1,11 4-376,-5-10 0,-5-3 0,4-4 66,-4-9 0,-3-4 1,0-4-1,0 1-16,0 0 1,0 0-1,0-1 1,0 1 59,0 0 1,-3 0-1,-2 0 1,-5 2-16,-3 6 1,5-6-1,-7 8-145,-3 0 1,5 3 24,-3 10 1,11 10 0,-3 6 0,6 4 231,2 3 1,2 8-1,4 3 1,4-1 76,3 1 1,2-1 0,6-4 0,-3-1-18,-3-7 1,-9 2 0,4-10-161,0 0 0,-7 0-59,4-6 1,-1-4-232,1 5 0,-4-16 0,5-7 250,-6-6 0,-2-5 1,-2-2-1,-4-3 84,-1 2 0,-9 4 0,9 1 1,-1 1-57,-2 0 0,4 0 1,-7 0 66,3-1 0,-5 9 0,4 2-65,-2 3 0,1 5 0,-6 10-14,2 2 1,11 12 0,-3-4 0,6 8 66,2 8 0,0-2 0,0 7 0,2-3 225,6-4 0,-3 4 1,8-2-1,-3-3-96,-5-2 0,6-10 0,-1-1-115,3 3-59,-8-8 0,8 1 0,-8-14-106,3-5 0,0-4 0,-8-12 0,0 1 61,0 0 1,0 0 0,0 0 0,0-1-25,0 1 0,-3 0 0,-2 0 0,-3-1-111,3 1 1,-8 0-5,-2 0 1,2 2 226,-3 6 1,9 4 0,-6 14 0,2 5 49,6 7 1,3 6-1,2 2 1,0 0 45,0 0 1,0 8 0,0 0 0,0 0 49,0 3 1,7-8-1,4 2 1,-1-7-34,0-6 1,-2-7-1,-5 5 94,4-3-307,-4-2 1,7-11 0,-10-5-37,0-7 1,0-6 0,0-2 0,0 0 3,0 0 1,-2-8-1,-4 0 1,-4 0 58,-3-3 0,6 9 0,-6-6 1,0 7-101,0 9 1,5-6 230,-7 6 1,7 5-33,-8 2 0,11 8 18,-2 8 0,4 12 0,3 11 0,0-3 7,0-2 1,3 0 0,2 2-1,5 3-32,3-2 0,-8-11 1,5-5-1,-2 0-110,0-1 0,2-6-300,-2 1 184,-6 6 97,19-10 0,-18-3 1,4-16-82,-4-4 1,-11-3 0,1-1 0,-1 1 66,-3 0 1,9 0 0,-8-1-70,-1 1 360,9 10-252,-9 3 1,11 20 0,0 6 0,0 4 256,0 4 1,0-1 0,0 0 0,0 0 72,0 1 0,0-1-9,0 0-190,0-10-187,11-3 1,-9-12-1,6-6-25,-5-8 1,-3-4-1,0-3 1,0-1-98,0 1 0,-8 0 0,0 0 322,3-1-113,-8 1 179,10 10 0,-7 13 1,10 16-1,0 7-3,0 8 0,3-5 1,2 5-1,5-5 101,3-3 0,-5-3 0,5-2 48,-3-2-1051,8-1 125,-15-2 0,7-5 604,-10-16 0,0-5 0,0-10 0</inkml:trace>
  <inkml:trace contextRef="#ctx0" brushRef="#br0" timeOffset="5919">906 743 8429,'0'-23'0,"-3"0"-19,-5 0 0,3 2 1,-8 8-1,3 13 0,5 13 14,2 8 1,3 2 0,0 3 0,0 2 76,0 3 1,3 0 0,2-5 0,5-1 29,3-1 0,-5 4 0,5-13-73,-3 6 1,6-5-197,-9-1-6,1-10 1,-10-5 0,-4-15 91,-1-6 1,-9-2 0,6 0-1,0-1 43,-1 1 0,-4-3 1,4 1-1,1-1 65,0 5 1,0 3 292,2-5 0,3 2 26,-11 6-210,11 5 0,-5 22 0,12 9-66,6 7 1,-3 3 0,8-7-1,-3-1-39,-4 0 1,4 0-1,-2 0 82,-3 1 1,5-9-291,-2 1 59,0-11-106,-8 5 1,0-12 0,0-6 121,0-8 0,0-4 1,0-4 77,0 1 1,-8 0 0,-3 0-64,-1 0 1,4 2-1,-5 3 207,3 2 1,-8 4 157,2-4-178,6 6 0,-1 12 0,11 6 0,3 8-35,5 4 0,-3 3 1,8 3-1,0 3 34,0 2 0,-6-1 0,6-6 0,0-4 0,-3-2 140,1-2 0,-1-8-590,-2 7 208,-6-10 0,9 3 1,-11-16 62,0-7 0,0-6 0,-3-2 0,-2 0 16,-3-1 1,1-6-1,4-1 1,-2 2 11,-3 3 1,-7 3 0,7 0-1,0 2 50,-2 6 1,5-3 0,-11 10 4,-2 3 0,5 2 34,-2 3 1,7 3 101,-7 5 0,9 5 0,-1 10 0,4 0-20,3 0 0,0 0 0,3 1 0,2-1-9,3 0 1,10 0 0,-6 0-92,1 1 0,0-9 1,-5-2 118,7-3-316,-4 8 0,-1-18 23,-10 0 0,0-10 0,0-16 0,0-2 109,0-3 0,0-8 1,0 8-1,-2 0 33,-6-2 1,-3 7 0,-7-5 0,6 5 38,1 3 0,-4 0 1,4 0 20,-1 0 0,4 10 18,-8 5 0,3 8 1,-2 10 11,7 13 1,6 3 0,2 13 0,0 0-16,0-3 0,0 5 0,0-8 1,2 1 25,6 0 0,-3-4 0,8-6 93,-3-1-71,8 0 0,-12-13-163,9-10 1,-10-2-1,3-14 1,-6-2-268,-2-2 1,0-4 0,0 1-1,-2 0-15,-6 0 1,3 0 56,-10-1 0,-1 4 6,-7 4 401,10 6 0,3 13 194,10 4 1,0 6 0,2 10 0,3 1-43,3-1 1,10-3-1,-5-1 1,0-4 399,-5 3-174,5-8-1006,-11 11 0,8-21 211,-10 0 1,3-3 0,2-12 197,3-3 1,0-3-1,-8-2 1,0 0-98,0 0 1,0-1-1,0 1-59,0 0 1,-8 0 0,-2 2-725,-3 6 962,8 4 1,-16 11 0,8 0-1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3:29:38.02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210 209 7731,'-11'-2'115,"9"4"1,-6 21-1,6 1 1,2-1-1,0 0 1,0 3-1,0 2 243,0 3 0,0 3 1,0-6-1,0 3-197,0-3 1,0 6 0,2-3 0,3-3 606,3-2-1427,0-3-188,-8-10 0,0-5 1,0-16-1,0-7 710,0-6 1,0-2 0,0 0-1,0-1 263,0 1 0,0 0 1,0 0-1,0 0 108,0-1 0,0 1 0,0 0-113,0 0 0,0-1 0,0 1 0,0 0-336,0 0 40,0 0 0,-8 12 153,0 11 0,-7 21 1,7 15-1,3 3 101,2-1 0,-4 9 0,-1 7 0,3-2 82,2-3 1,1-3 0,-4 0-1,-1 1 74,2-1-44,2-10-156,3 8 1,0-26 0,0 6-390,0-4 297,0-9 0,0-11 0,0-19 0,3-6 27,4-6 1,-4-3-1,5 6 1,-3-6 55,2-2 1,-4 0 0,5-5 18,-6 2 0,-2 8 0,0-8 0,3 1 0,2-1-17,3 0 1,0 3 0,-8-2 0,0 7-132,0 5 1,0 3 33,0-1 0,0 14 100,0 10 0,0 10 0,0 16 0,0 3 27,0 2 1,-3 10-1,-2-3 1,-3 6-49,3 3 0,0-1 1,0 1-1,-3-1 15,3 0 0,2 1 1,3-3-98,0-6 41,0 6 0,-8-18 0,1 5-389,2-5 166,2-13 0,3-6 0,3-14 125,4-9 0,-2-7 1,8-8-1,0-5 107,0 0 1,-5-8-1,5 5 1,-3-5 94,-5-2 0,0 7 1,1 3-1,1 0 37,-2 0 0,-2 8 1,-3-3-1,0 5-68,0 3-13,0-1-12,0 12 5,0-9 1,-3 18 97,-4-4 0,2 14 0,-8 9 0,2 4-5,6 4 0,-5 9 0,0 6 0,-1 5-99,1 2 1,0 1-1,4 2-9,-1 5 1,-1-8-1,8 3 1,0-10 0,0-6 25,0-4 1,0-3-126,0-3-70,0-10 83,0-13 1,0-13 80,0-10 1,8-11 0,2-2 0,0-3 0,3 1 125,0-4 1,-5-2-1,5-2-86,-3 0 1,6-1 0,-9 1-1,-2 2 1,-2 3 42,-3 2-57,0 11-207,0-16 1,0 26-1,0-6 1,0 4-128,0-1 1,-10 11 378,-6 10 0,3 18 0,0 15 0,3 4 80,5 4 1,-5 3 0,-1 2 0,1 1-18,0-1 0,2 8 0,8 3 1,-3 0-97,-4-1 0,4-1 0,-5-12 0,6-4-68,2-8 0,0-5 0,0-3-113,0 0 1,2-10-2,6-5 1,-3-6 0,11-4 44,2-6 1,-5-7 0,2-14 0,1-4 40,-4-3 1,7-3-1,-9-10 1,0-3-4,0-2 0,-2-3 0,-8 6 94,0-3 1,8 0 0,0 7 0,-3 1 0,-3-1-124,-2 1 1,0 7-1,-2 3 1,-3 3 15,-3 4 1,0 11 101,8 3 0,-2 9 0,-4 1 0,-4 10 327,-3 11 0,8 17 0,-5 14 0,-1 12-85,-4 8 1,2 11 0,0 2 0,0 2-96,0 6 0,8 0 0,-5-1 0,2-7-46,0-8 1,-2-7 0,5-19-260,-3 1 0,1-11-218,7-5 1,2-18 4,6-13 0,2-13 1,8-16-1,-2-4 181,2-3 1,0-3 0,0-7 0,-3-1 103,3 1 1,-5-1-1,0-2 1,-3-2-49,-4-3 0,-4-8 0,-2 5 1,0 0-31,0 1 1,0 1-1,0 9 1,0-1 63,0 1 1,-8 7-1,1 3-77,2 3 0,-1 10 502,-1 7 1,4 13-1,-5 3 240,6 13 0,-1 16 1,-2 2-341,-3-3 1,-2 6 0,5-1 0,-3 1 0,0 2-244,-2 0 1,5 0-1,-8 5-66,3-2 0,2-3 0,5 5 0,-2-2 0,-3 0-64,3-3 1,3 5-1,2-10 1,0-3-256,0-2 0,0-3 91,0 1 0,2-11 125,6-6 0,-3-14 0,8-12 0,0-9 31,0-11 1,-5-15-1,5-8 1,-1-5 107,1-2 0,-5-1 1,5 0-1,-3 1 187,-5-1-221,8 11 1,-10 2 80,5 11 0,-6 2 0,-2 5 64,0 8 0,-2 16 1,-6 7 220,-8 5 0,4 16 0,-4 10 0,-2 14-84,-3 6 1,-2 19-1,0 3 1,2-1-118,6 3 1,-3-2 0,7 2-1,1-3-137,0 1 0,2 7 0,8-13 1,0-2-121,0-10 0,0-4 1,0-12-25,0-2 0,3-6-248,4-8 271,6-4 1,3-24 0,-1-10 36,3-14 1,-5-6 0,3-4 0,-1-2 81,-2-5 1,5 5 0,-10-8 0,0 3-40,2 0 0,-8-11 1,6 6-1,-5 0-56,-3 5 0,0 7 0,-3 6 0,-5 5 19,-7 2 1,5 11-1,-1 10 248,1 3 0,-3 5 0,-7 12 219,4 9 1,3 15 0,8 8 0,-5 7-13,-3 8 0,8-2 0,-6 10 0,4 2-220,-1 3 1,-8 3 0,9 2-1,1 0-76,4-2 1,2 0 0,0-21 0,0-8-209,0-5 1,0-13-44,0-7 1,0-14-1,2-2 1,4-15-24,1-14 0,11-4 0,-5-8 0,3 2 155,-1-2 0,-7-11 0,7-5 0,1 1-64,-3-1 1,0-8 0,-8 6 0,3 0-95,-3 4 1,-3-1-1,-2 2 1,-2 5-83,-6 7 0,3 1 1,-8 10-1,3 3 68,5 2 1,-1 13 1157,-1 5-750,4 6 0,-7 4 1,7 6-1,-2 8 58,-3 4 1,1 3 0,4 3-1,-2 5 65,-3 8 0,-2 5 0,5 2 1,-3 3-169,3 5 0,0 3 1,-1 7-1,-1-4-232,1-3 1,4-3 0,2-10 0,0-6-61,0-7 48,0-5 1,2-13 0,4-8-83,1-10 0,9-18 0,-6-16 0,0-5 81,1-2 1,4-1 0,-4-2 94,1-5 1,-6-5 0,1-8 0,-1 5-126,1 8 0,-4 12 1,5 6-1,-6 3-1,-2 4 0,-8 16 0,-2 13 59,-3 13 0,0 18 1,-2 11-1,5 7-240,-1 5 1,9 10 327,-6-2 0,5-5 0,3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3:29:40.05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488 206 9848,'-23'0'-160,"-1"0"1,1 0-443,0 0 1,10 11 596,5 4 0,6-2 0,4 0 85,6-3 0,-3-2 0,11-8 16,2 0 0,5-3 0,5-2 1,3-5-1,-5-3-1,-8-5 0,3 0 0,-8 0 1,0 2 44,-6-2 1,-4 5-75,-3-2 0,-10 10 0,-6-3 0,-5 6 54,-2 2 1,-3 7 0,-2 4 0,-3 1-91,3 7 0,-6-7 1,3 4-1,3 2-36,2 3 1,11-6 0,-1 1 22,-2 2 0,8-6-57,2 4 0,6-8 1,4 5 37,6-3 1,5-2-1,10-8 1,3-3 18,5-5 1,-6 3 0,9-10 0,-3-3 85,0-3 0,0 0 0,-8 3 0,0 3 38,1-3 0,-9 5 0,-2-3-63,-3-2 0,-2 5 0,-11 1 18,-4 1 0,-9 4 0,-12 7 0,-3 2-54,2 6 1,-4-3 0,2 10 0,3 4-46,2 1 0,3 1 1,-1-3-1,1-3-10,0 3 0,7 3 1,4 2-257,1 0 0,4-7 148,7-1 1,2-2 41,6 3 1,7-6 0,14-10 0,2-3 69,-3-4 0,8-6 1,0-10-1,3-1 90,0 1 1,-11 0 0,3 0 0,-5 0-1,-3-1 0,-2 9 0,-6-1-49,-7-2 1,-6-2 0,-4-1-21,-6 6 0,-13 4 0,-12 11 0,-3 0 86,-6 0 0,6 3 0,0 5 0,0 7-55,0 6 1,8-1-1,-3-2 1,5-2 19,3 2 1,0 0 0,2 0 0,3-5-116,2-3 0,11 8-97,-3-2 1,6-3 77,2 2 1,2-10 0,6 3 0,8-5 36,4-3 1,11 0 0,3-3 0,2-5 94,5-7 1,3-8 0,0-6 0,-3-2 182,-2 3 1,-11-6 0,3 3 0,-5 3-115,-3 2 1,-10 11 0,-3-1-171,1-2 0,-11 5 0,-3 0 0,-15 3 108,-10 5 1,-14 10 0,1 5-1,-8 3-150,-5 5 1,-3 6-1,6 4 1,-4 3-6,4-3 0,10-2 1,5-3-1,2 1 47,6-1 0,4 0 0,6-2 0,5-3 136,3-3-112,2-10 0,21 6 1,8-11-1,10-3-62,5-5 0,3-2 1,10-8-1,2 0 69,3-8 0,3 3 0,-5-8 71,2 5 0,-8 3 0,-10 0 1,-2 2-1,-8 3-51,-8 3 1,-5 2-1,-8-5-21,3 2 0,-3 11 1,-13-3-1,-7 6-7,-6 2 0,-13 0 0,-2 2 0,-2 6 138,-1 7 1,3 6 0,-3 2-1,6 1-47,-1-1 0,8 0 1,-5 0-1,6 0-22,1 1 1,4-1 0,4 0 0,6 0 11,0 0 0,7-7-125,-5-1 0,8-9 0,8 1-33,7-4 0,16-6 0,6-4 0,1-9 95,1-5 0,5-4 0,7-4 0,-4-4 111,-3-3 0,2 7 0,-15-2 0,-5 6 90,-8 1 0,0 1-206,-10 0 0,-6 10 0,-17 5 0,-16 6 28,-11 2 1,-7 10 0,-5 8-1,-5 8-23,0 5 1,2 0 0,11-5 0,2 2 3,5 3 1,5 0-1,11-8 1,0 0 200,0 0 1,10 1 27,5-1 1,8-10 0,10-6-308,14-4 0,1-6 0,17-4 0,4-9-23,6-4 0,2-4 1,-5 1-1,3 0 46,2 0 0,-8 7 0,-10 1 0,-2-3-424,-6-3 290,-2-2 1,-18 10 0,-16 5 0,-23 8 109,-18 8 0,-8 5 1,-5 10-1,8 0 77,5 1 0,3 4 1,2-2-1,5-6-433,8 1 0,8-8 215,8 2 215,4-9 0,32-17 0,5-15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3:29:45.08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117 253 7898,'7'-23'0,"1"0"0,-3-1 0,-2 1 1041,-3 0 0,8 7-564,-1 1 0,1 12 1,-10 3-410,-6 13 0,3 16 0,-8 4-246,2 3 1,4-7-1,4 2 1,-2-6-365,-3-1 1,0-1 108,8 0 444,0 0 1,3-2 0,2-8 88,3-13 1,10-13-1,-5-15-79,0-3 1,5-11 0,-10 6-1,-3 0-39,-3 5 0,6-2 0,0 2 1,-3 2-20,-2 4 0,-3 9-230,0 1 1,-3 9 337,-5-1 1,6 7-1,-9 7 1,4 11 87,-1 11 0,0-3 0,8 5 0,0-6-120,0-1 1,0 7 0,0-1-1,0-1-10,0-3 0,0-3 0,0 0-28,0 0 0,0 0-99,0 1 2,0-11 0,3-6 1,2-17-226,3-13 302,-1 0 1,1-21 0,0 5-12,-3-5 0,-2-2 0,-3 2 0,0 5 8,0 8 1,0-2-1,0 2 62,0 2 90,0 14 1,-8 10 0,-3 18 155,-1 10 1,6 16-1,-4-1 1,2 6-191,1 3 1,-1-1-1,8 0 1,0-2 38,0-5 0,0 2 0,0-10 1,0-2-286,0-4 344,0-1-384,0-12 150,0-1 0,8-22 0,2-4 0,3-8 66,5-8 0,-8 5 0,1-8 0,-4 4-199,1-1 1,2-8 0,-5 8 0,3 3-13,-3 2 1,-2 3 0,-6-1-1,-2 1-101,-3 0 0,-10 10 290,3 5 1,-6 6-1,1 4 83,4 6 1,-2 13 0,8 12-1,0 3 110,-1 6 0,3 1 1,8 4-1,0-3-28,0-6 0,-7 4 0,-1-11 0,3-3-64,2-2 1,3-3-99,0 0 1,0-7-28,0-1 0,8-12 0,0-3 1,-1-11-134,4-1 1,-6-17 0,8 3-1,0-7 143,0-8 0,-6-3 0,6-3 0,-2 1 28,-6-1 1,5 9 0,-2 2 0,-3 2-77,-2 6 1,-3 2 0,-3 3-1,-2 0-113,-3-1 0,-2 4 1,5 2-51,-3 2 1,-10 14 393,2 2 0,6 12 0,0 17 31,-1 2 0,9 10 1,-9-2-1,4 5 0,-1 2 22,3 0 0,2 9 0,3-1 1,0-5-109,0-8 0,0 0 0,0-10-37,0-2-246,0-4 1,0-14 44,0-11 1,8-18-1,2-16 1,1 1-25,-1-1 127,8-7 1,-15 5 0,7-11-13,0 1 1,-7 2 0,5 3 0,-6 5-70,-2 2 1,0 3 0,0 8-438,0 0 1,-10 2 399,-6 6 0,-4 4 286,-4 11 0,12 3 0,1 5 0,4 7 12,-1 6 1,-3 5-1,6 4 1,-2 7 39,1-1 1,4 8 0,2-6 0,0 3 5,0-2 0,0 2 0,0-10-189,0-2 0,0-3-459,0-3 393,0-10 0,8-6 1,2-14-1,3-9-218,5-4 0,-5-6 0,2-3 0,1-4 224,-3-3 1,5-3-1,-11-7 1,-1 2-7,-4 5 0,-2-2 0,0 7 1,0 1-146,0-1 1,-2 3 0,-4 8-84,-1 0 1,-11 10 356,2 5 0,-2 8 0,0 8 1,5 7 229,3 6 0,2 13-1,5 4 1,-2 6 0,-2 3 370,1-1 1,4 3-599,2 5 0,-3-5 0,-2 8 0,-3-5 1,3-3 203,3-6 1,2-12 0,0 0-1049,0-5 551,0-13 1,2-3 0,3-12 0,6-6-17,2-8 0,-6-12 0,6-5 1,0-1 180,0 1 1,-5-9 0,5 4 0,-3-4-16,-5 4 1,-2-4 0,-3 11 0,0 3-116,0 2 1,-3 11 0,-5 2 146,-7 3 0,2 2 0,-2 10 193,-4 6 0,7 5 0,-1 10 0,2 0 43,6 1 0,3 7 0,2 0 0,0-3-71,0-2 0,0 5 1,0 0 117,0-3 0,0-2-764,0-3 1,0-8 0,2-2-2283,6-2 2789,-5-4 0,17-17 0,-7-3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3:29:47.75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790 116 7951,'13'10'311,"-5"6"1,-16-3 0,-7 0-1,-6-3 1,-2-5 0,-1 0 0,-1 1 297,-6 1-585,5 1 1,-8-8 0,11 0 0,0 0 35,0 0 0,0 3 0,-1 2-222,1 2 0,0 4 0,0-3 9,-1 7 0,4 6 1,2-1 22,2-4 1,11 4 104,-3-4 1,8-6 0,8-2-12,8-6 0,7-2 0,5-2 0,6-3 23,2-3 1,0-10 0,5 2 0,-2-4 64,2-3 1,-7 7 0,-3 1 360,-6-3 1,-4 5-265,-5-3 0,-9 11-112,-14-3 0,-9 6 0,-15 2 1,-5 0-30,0 0 0,-8 8 0,5 2 0,-2 0-24,2 0 1,3 9 0,8-7 0,-3 1-9,3-5 0,10 2 1,5 1-1,0-1 129,0 0 0,8 1 149,-3-4-212,5-4 1,14 7 0,7-10 0,8 0 13,5 0 1,10 0 0,-2-2-1,4-3-19,4-3 1,7-10 0,3 2 0,-1-4-9,1-4 0,-3 1 0,-10 0 1,-5 2 64,-8 6 1,-13 2-178,-3 5 1,-12 6-1,-3-6 1,-18 5 105,-18 3 0,-6 18 0,-19 6 39,-4 1 8,8 1-83,-10-3 1,16 1 0,-6-1-1,5 0 2,9 0 1,4-2 0,0-3-1,8-5 43,5-3 1,3 0-181,0-2-91,10-5 16,3 7 144,10-10 488,0 0-320,10 0 1,6 0-86,15 0 1,5-8 23,10 1 1,3-11 25,5 2 1,-2-5 79,10-2-484,-11 0 416,6-10-48,-11 7 0,-2-8 0,-5 14 36,-8 4-53,-5-5 30,-13 19-125,-3-8 1,-13 10 79,-4 0 1,-19 10 138,-21 5 1,-9 9 0,-14 4 0,3 3-50,5-3 1,-2 6-90,9-3 1,1 0-24,8-8-432,-1 0 478,1 0 0,10-7 7,5-1 1,13-7-331,2 7 133,1-9-15,2 4 377,3-10-185,10 0 0,2 0 424,6 0-476,5 0 122,10 0 1,11-10 157,4-6 1,9 3-108,7-2 115,5-11-894,11 0 762,-11-7-123,8-1 112,-7 8-43,20-17 1,-19 9 15,1-5 0,-13 6-34,-10 10 1,-8 7-249,-15 1 0,-9 9 0,-17-1-373,-13 4 592,-31 24 445,-29 5-533,-2 10 1,38-15-1,1 2 351,-31 15-260,4-4 3,-7 10 1,13-19-75,6 6 1,4-5-228,10-3 346,11 1-333,-8-12 0,26 6-42,-5-10 886,5 0-855,5-8 994,3 0-764,10 0 302,10 0 229,13-10-278,3-3-96,18-10 0,0-1-132,10 1 0,11-3 93,-4-5 1,4 3 180,-3-11 1,2 8-338,-10-7 0,8 7 10,-7-8 0,-12 18 175,-12-2-193,-5 5-220,-13 5 66,-3-7 1,-12 17 422,-6-5 20,-15 16-223,-13-5 1,-8 15 204,5-11 1,-5 11-37,6-2 0,2-3 0,-1 2 0,4 1-70,5-3 1,-1 7-1,1-4-168,-3 4-89,10-7 272,1 8-55,17-18-289,-7 7 307,10-10 90,0 0-155,10 0-149,13 0 165,13 0 1,11-10 54,-1-6 0,3-5 7,5-2 1,3-3 16,5-5 0,2 6-52,-9-6 0,-9 5 53,-7 3 1,-19 7-41,4 1-6,-6 10-69,-5-16 0,-6 18-331,-14-4 0,-17 4 122,-14 3 828,-6 10-292,-13 3-1031,-2 10 803,-11 1 1,8-1-77,0 0 0,11 6 150,-3-6 0,4 5-30,4-12 1,7 4-392,1 3 161,9-10 58,-4 8-61,20-18 19,-8 17 125,19-17 0,-9 10 1027,11-6-1054,0-4 157,0 7-155,0-10 8,0 0-8,11 11-127,12-9 1,3 8 158,18-10 1,-6-2-91,16-6 71,6-5-117,9-10 1,-4-3 131,4-5 0,-12-2 9,13-6 1,-19-2 21,-4 10-285,-11 0 141,-13 8 103,-10-1 0,-15 12 84,-22 4 0,-9 5 219,-14 3 0,-7 11-70,0 4 0,-3 6-5,3 2 0,5 0-135,-5 0 0,-3 1-28,3-1 1,8 0-234,7 0 124,0 0 190,3 1 0,3-1-272,9 0-56,1-10 197,0 8 0,10-16-82,5 10 51,6-10 211,2 6-255,0-1 0,18-7-69,5 4 0,16-4 106,-1-3 0,9-10 18,7-6 0,5-5 3,11-2 0,-8-3 3,0-4 0,-11 4 180,3-5-199,-5 5 18,-12-8 0,-4 16-12,-10-5-214,-10 5-33,-2-5 0,-14 10 310,-5 5-102,-15 6 19,-13 2 1,-21 2 278,-5 6 1,3 7-102,-3 16 0,10-5-61,-2 5 0,5-2-67,3 2 0,7-11 33,0 11 0,11-18 24,-3 10 233,5-5-249,13 5 84,3-10-13,0 8 0,7-16 12,-4 11-97,4-11 0,6 5 13,4-10 1,9 0-451,15 0 209,5 0-11,10 0 45,11-10 162,2-3 0,11-10 4,0-1-944,-1 1 916,1-10 1,-8 7 73,0-5 0,-13-3-85,-3 4 0,-10 1-120,-13 14 0,-7-6 46,-1 6-313,-9 4 0,-1-2 272,-21 6 1,-2 4 420,-21-5-389,1 6 40,-19 12 0,11-5 480,-1 11 1,1-1-218,7 8-92,6 1 17,-1-12-164,11 9 2,0-8 12,-1 10 1,9-2-579,-1-6 301,11-4-625,-5-11 139,10 0 1,3 0 141,4 0 651,16 0 0,14-21 0,9-5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3:29:50.05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556 1229 7913,'20'-31'0,"-4"0"0,-6 2 0,-2 4 209,-1 1 0,9 1 1,-8 0-35,-3 0 1,-3 7 0,-4 3 0,-6 3-1,-7 5-69,-6 2 1,-10 24-1,-3 10 1,1 10-41,-1 6 0,1 2 0,5 5 0,-3 5 39,2 0 1,6 1 0,5-9 0,2 3-38,-2-2 0,0-11 1,3-5-1,5-2-357,-1-6 0,9-10-274,-6-2 436,5-11 0,6 0 0,5-18 0,5-12 101,-1-9 1,14-5-1,-8-7 1,0-1 82,3 1 1,-3 7 0,0 1 0,-5-1 69,-3 3 0,6 2 0,-8 11 0,-3 0 8,-3 0 0,-2 7-77,0 1 0,-2 15 57,-6 7 1,-8 9 0,-12 23 0,0 2 111,7 3 1,-7 10 0,10 0 0,0-2-184,-3-3 0,3-3 0,0 1 0,5-4-145,3-4 0,2-5 0,5-11-141,-4 0 1,4-8 152,-5 1 0,8-11 0,5 0 0,6-10-47,2-10 0,5-6 1,10-2-1,3-3 131,-3-5 1,-2-5 0,0-13 0,2-3 34,3-2 0,0 0 0,-10 5 0,-3-3-44,-3-2 0,-9 3 1,1 9-1,-4 6-41,-3 3 0,-3 2 12,-4 8 0,-6 10 1,-11 8 446,1 10 1,0 18 0,0 16 0,0 7-100,-1 8 0,1 3 0,0 7 0,0-4-191,0-4 1,7 9-1,1-6 1,-1 1-106,3-6 1,-5-13-1,10-5-651,3-2 424,3-3 0,4-21-35,6-10 0,5-18 1,10-16-1,3 1 66,5-1 1,-5-7-1,7 0 1,-2-8 163,0-5 0,8-3 0,-8 5 0,-3-2 148,-2 3 1,-11 2 0,-2 5 0,-2 5-218,-6 8 1,-3 5-1,-2 3 7,0 0 0,-2 10 1,-6 5-1,-7 8 293,-6 8 0,-10 7 0,0 16 1,0 8-83,-3 5 0,6 2 0,-8 1 1,2 2 14,6 5 1,5-5 0,5 5 0,2-5-39,-2-2 0,0-1 0,3 0 0,4-2-271,1-5 1,8 2 0,-9-10-415,1-3 417,7-12 1,-4-6 0,14-15 0,9-10-54,4-16 0,11-11 0,3-7 1,2-5 231,5-8 0,-5-5 1,3-5-1,2-3 185,3-2 0,-8-6 1,-2 11-1,-6 10-102,-5 11 0,3 2 0,-18 18 0,-3 2 26,-2 4 1,-6 12-60,-5 5 1,-15 26-1,-15 13 1,-9 13 109,-7 10 1,5 5-1,-3 11 1,8 0-63,6-1 0,7-7 1,-5 0-1,2 0 20,6-3 1,5 6 0,5-14 0,5-7-181,2-10 0,-4-16-104,7-3 0,3-10 1,13 0-175,7-10 1,6-15 0,2-14 0,3-2 229,5-5 0,-5-3 0,7-2 1,-2-3 91,0-6 1,8-1 0,-8-9 0,-6 6-72,-7 2 1,3-5 0,-8 8-1,0 2-204,-5 3 0,-6 13 1,-2 5 161,0 6 1,-2 12 0,-6 5 0,-8 5 507,-4 3 1,-3 21 0,-1 10 0,1 10 154,0 6 0,-8 7 1,0 3-1,3 2-277,2 5 1,3 3 0,-1 3 0,4-3-157,4-5 0,-2 0 1,11-13-450,1-5 1,-4-13-672,2 0 829,1-16 0,17-7 1,5-18-1,6-11-82,2-7 0,3-14 0,2 4 1,6-9 197,2-7 1,-8 2 0,3-7-1,-5 0 20,-3-1 0,-2 11 0,-6 0 0,-7 11-87,-5 4 0,-3 3 287,0 8 1,-3 10 155,-5 5 0,-4 24 1,-12 10-1,1 7-67,0 8 1,0 3 0,0 5 0,2 3-97,5 2 1,-4 3 0,7-6 0,-3 4-14,1-4 0,10 3 0,-6-5 0,4-5-474,-1 0 0,0-10 69,8-4-132,0-4 0,3-15 0,5-11 0,7-13 95,6-8 0,10-12 0,0-6 0,0-8 215,2-7 0,-7 3 0,5-9 0,-5 4 78,-3 4 0,-8-2 0,-2 5 0,-2 8-66,-6 4 1,-3 7 0,-2 6-26,0 1 0,-2 10 1,-6 5 235,-8 6 0,-4 23 0,-3 9 1,-1 12 430,1 4 0,0 3 0,2 0 0,3 0-323,3-5 0,7-3 0,-5 3 0,0-3-296,0-2 1,8-11-2324,-3 3 1429,6-15 1,2-16 947,0-16 0,10-25 0,3-8 0</inkml:trace>
  <inkml:trace contextRef="#ctx0" brushRef="#br0" timeOffset="351">904 370 7722,'-13'0'-521,"-8"-11"0,8-1 1</inkml:trace>
  <inkml:trace contextRef="#ctx0" brushRef="#br0" timeOffset="1968">881 184 8006,'0'-23'1468,"0"10"-1188,0 3 1,-8 12 0,0 6-1,3 7 335,2 6 0,-4 2 0,-1 3 0,0 2-332,-2 3 1,7 8 0,-5-5 0,6-1-183,2 1 1,0-3 0,0-8-1,0 0-155,0 0 0,0 0-1276,0 1 896,0-11 1,0-6 0,0-14 0,2-11 124,6-11 0,-3 3 0,8-7 0,0-1 316,0-4 0,-5 2 0,5-1 1,-3 4-10,-5 5 1,-2 2 0,-3 3-245,0-1 357,0 1 0,-3 10 137,-5 5 0,-2 16 1,-8 8-1,5 4-43,3 4 1,-8 6-1,5 4 1,-3 0-25,1-1 1,10 6 0,-3-6 0,5 1-5,3-1 1,0-2-328,0-8 120,0 1 1,3-11-305,5-6 1,5-14-1,10-9 1,0-5 153,0-2 0,1-10 1,-1-6-1,-3-5 194,-4-2 1,2 2 0,-8 3 0,1 5-4,-1 2 0,-2 3 1,-8 8-1,0 0-54,0-1 0,0 9 0,-3 2 198,-5 3 1,-5 5 0,-10 12-1,0 9 194,0 4 0,0 14 1,-1 2-1,1 3-215,0-1 1,0 1-1,2 8 1,3-1-106,2 0 1,11-7 0,-5-3-61,0-2 1,7 4-101,-5-7-28,6 0 1,12-20 0,6-11 0,4-13-112,3-8 0,1-2 0,-1-3 0,0-2 256,0-3 0,1-8 0,-1 6 0,0-1-11,0 1 0,-10-6 0,-5 8 1,-6 3-44,-2 2 0,0 3 1,0-1-1,-2 4-119,-6 4 1,-5 3-1,-10 8 1,0-3 327,0 3 1,-1 10-1,1 6 131,0 2 1,0 2-1,2 11 1,3 2 0,2 6 11,-2 2 0,6-5 0,-1 8 0,2-1-122,6-2 1,0 6-1,0-9 1,-3 1-174,3-1 1,2-2-755,3-8 413,0-10 0,11-2 0,4-14 0,6-7 62,2-14 1,0-7 0,0-10 0,1 3 295,-1-4 0,0 1 0,-2 0 0,-3 5 58,-3 2 0,-10-5 1,3 8-105,-5 3 0,-3 10 0,-3 5 198,-5 3 1,-4 2-1,-12 8 1,1 3 178,0 4 1,0 6-1,2 13 1,3 2-121,2 3 1,1 8 0,-6-5 0,3-1-117,3 1 0,10 4 1,-6-7-1,4 0-71,-1 3 1,0-8 0,8 5-231,0-6 1,0-9 165,0-1 0,3-12 0,4-3-342,9-13 1,5-8 0,2-4-1,0-6 229,0-8 1,0-5 0,1-2 0,-1-1 143,0 1 1,-2 7 0,-6 0 0,-4 1-149,-1 2 1,-8 2 0,6 11-89,-5 0 1,-6 10 428,-5 5 0,-4 5 0,-12 6 1,4 5 218,4 7 1,-4 14-1,4 4 1,-5 3-112,-2 6 1,8 4-1,-1 6 1,1 2-25,2-3 0,0-9 0,8-4-45,-3 3 0,0-7 1,8-3-907,0-5 360,0-13 1,3-3 0,5-13 0,5-4-84,-1-9 0,9-4 0,-5-6 1,4-3 258,3-2 0,1-10 1,-4 2-1,-2-2 3,-2 3 1,-11-6-1,3 8 1,-3-3-47,3 0 0,-6 11 1,6-6-1,-8 6-77,-8 5 0,3-6 483,-10 14 0,-1 5 1,-7 4 303,0 12 1,-1 14 0,4 14 0,2 2-220,2 5 1,1 3 0,-6 2 0,3 1-4,3-1 0,7 1 1,-5-1-1,3-2 1,5-3-1,2-5 129,3-2 0,0-3-1114,0-8 226,0-10 0,3-5 1,4-16 100,9-8 0,7-15 1,5-7-1,3-6 197,-2-3 0,-4 1 0,-1 0 0,-1-1 23,0 1 1,-2-1-1,-3 1 1,-5 0-207,-3-1 0,-2 8 0,-8 3 96,0 3 0,0 2 1,-3 10 372,-5 6 1,-4 7 0,-12 16 0,4 10 347,4 10 1,-10 0-1,8 9 1,0-1-144,-2 0 0,7 0 0,0 3 0,0-6-408,0 1 0,8-9 0,-5 6 1,2-5-811,0-3 1,0 1-1462,8-1 251,0-10 2094,0-3 0,11-10 0,2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3:23:14.108"/>
    </inkml:context>
    <inkml:brush xml:id="br0">
      <inkml:brushProperty name="width" value="0.11429" units="cm"/>
      <inkml:brushProperty name="height" value="0.11429" units="cm"/>
      <inkml:brushProperty name="color" value="#008C3A"/>
    </inkml:brush>
  </inkml:definitions>
  <inkml:trace contextRef="#ctx0" brushRef="#br0">720 346 11709,'-11'-23'2176,"-4"0"1,4 7 0,1 3-907,0 3 1,7 0-118,-5 2 0,6 8-1467,2 0 1,8 2 0,-1 14 457,-1 2 0,-4 3 0,1-1 35,4-4 0,-4 4-23,5-4 0,2-3 837,-2 2 0,2-10-2161,-2 3 797,-6-5 1,6-16 0,-13-8 0,-5-7 374,-3-1 0,0 1 0,-5 0 1,2-3 337,-2 2 1,-2 4 0,-1 1-404,6 1 1,-3 8 0,7 2-58,-2 3 0,8-1 144,-3 3 1,6 8-124,2 0 0,0 3 1,2 13-1,4 2 422,1 2 0,4 3 0,-4 1 1,6-1 69,0 0 1,5 0-1,-7 0 1,-1 1-442,0-1 1,6 0 0,-6 0 90,3 0 0,-8-7 291,3-1-387,5-9 0,-11 1 0,3-12 0,-7-5 80,-6-3 1,-7-10 0,4-8 0,-2 0 27,-5-3 0,5 9 0,-2-6 0,-3 5-180,-3 3 1,6-6 0,-1 3-1,1 6 3,2-1 1,-8 8-799,6-2 687,-6-1 1,8 6-1,6 10-8,4 13 1,3 2 0,0 6 0,3 5 459,4 0 1,6 2 0,10 3 0,1 5-280,-1 0 1,0 5 0,0-7-1,1-1 86,-1 1 0,-3-3 0,-2-8 0,-2 0 106,2 1 1,-5-9-253,2 0 0,-10-7 371,3 8 1,-5-14 0,-3-2-286,0-13 0,-3-15 1,-5-6-1,-7 1 257,-6-1 0,6-7 0,-1 5 0,-2 0-291,-2 5 1,4-3 0,1 4 185,-3 1 0,0 3 0,0 6 1,5 2 193,2 2 0,1 9-582,2-9 926,6 11-1007,-9-5 0,11 12 0,0 6 0,3 7 455,5 6 1,2 5 0,8 2 0,-2 6-149,2 2 1,2 0-1,4 5 1,-1-5-29,0-2 0,0-3 1,-2-8-1,-3 0 56,-3 0 0,-7-2 0,5-3-276,-3-3 510,-2-9 1,-8 1 0,0-14-443,0-9 1,0 1-1,0-6 1,-3-5 491,-4 0 0,1-7 0,-9 2 0,0 0-297,2-2 0,-8 4 0,6-7 1,-4 0 16,4 0 0,-6 5 0,6-5 0,-6 2-5,-2 6 1,8 10-327,-1 2 140,11 11 1,-5-2 0,12 17 0,6 10 365,7 9 0,-2 2 1,3-8-1,-1 0 75,-2 0 0,5 1 0,-7-1 0,-1 0 101,0 0 1,0-7-315,-2-1 1,-3-2 141,11 3-391,-11-6 0,5-13 0,-10-4-55,0-9 1,-2-5 0,-3-2 0,-6 0 758,-2 0-504,8 0 1,-15-1 0,7 1 0</inkml:trace>
  <inkml:trace contextRef="#ctx0" brushRef="#br0" timeOffset="1510">1114 973 24530,'-8'-24'0,"1"1"0,-1 3 0,0 2 1404,0 2-1198,1 11 1,9-5 0,6 12-439,7 6 0,-2 5 1,3 10-1,-1 0 183,-2 0 1,8 11 0,-6 5 0,9 2 10,6-2 0,-4 4 0,5-6 0,-5 1-1,-3 1 1,0-11 0,1 3 14,-1-5 0,0-3 0,-2 0 0,-3-2 25,-3-5 0,-7 2 0,5-8-413,-3 3 213,8-8 106,-15 5 0,7-12-169,-10-6 1,-3-5-1,-2-10 1,-5 0 213,-3-1 0,0 1 1,-5-3-1,3-2 42,-3-3 0,-3 0 0,-2 5 1,0-2-5,-1-3 0,-1-2 0,-4 4 0,-2-2-57,3 3 0,2 2 0,3 3 1,0 2 88,0 6 1,2-6 0,3 8 0,2-2-88,-2-1 1,5 9 155,-2-9 115,10 11 1,-3-3-1,13 16-225,3 7 1,10 1-1,-3 5 1,6 4-17,2 1 1,1 2 0,-1 3 0,3 6 35,4-1 1,-4 7 0,8-6 0,-3 1 51,0 1 0,0-3 0,-8 5 0,0-5 14,0-2 1,-2-3 0,-3-8-655,-3 0 649,-9-10 1,1-5 0,-12-16 0,-5-7 10,-3-6 0,5-10 1,-7 0-1,-1 3-11,3 2 1,-7 3 0,7-3 0,-3-2-18,1-3 1,-1 0 0,-7 8-1,0-1-75,0 1 0,-8-8 0,0 0 0,3 3 11,2 2 1,3 3 0,-3 0 0,0-1-74,3 1 0,-6 0 0,14 2 212,-6 6-346,8 5 186,3 10 1,20 7 0,3 4 0,3 2-7,-1 5 0,1 2 1,4 3-1,-2 1 24,-2-1 1,-1 10 0,11 4 0,2 1 50,3 1 1,0-3 0,-7 5 0,1-2 21,6 2 1,-5 0-1,5 1 1,-5-6-60,-3-3 1,-2 6 0,-3-8 0,-3-3-48,3-2 1,-7-10-1,-1-3 139,0-3 0,-7-5-177,4-13 0,-14-5 1,-6-10 136,0 0 1,-8-3-1,6-2 1,-6-6-1,-2 1-52,0-1-1,0-4 1,-1 7 0,1 2-3,0 3 1,-8-7 0,0-3 0,3 0 4,2 5 0,-5-3 0,0 1 1,3-1 81,2 1 1,3 2 0,2 7 0,3 1-57,3 0 1,7 2 965,-8 6-753,11 5 0,3 12 0,12 6-317,3 7 1,0 6 0,5 2 0,-5 3 123,-3 5 1,8-5 0,-3 7 0,6-2-28,2 0 1,1 8 0,-1-8 0,0-3-262,0-2 1,-7-5-1,-3-3-897,-3-3 1135,-2 1 1,2-3 0,3-3 0</inkml:trace>
  <inkml:trace contextRef="#ctx0" brushRef="#br0" timeOffset="3492">766 1112 13179,'13'3'1458,"-5"4"0,-3 9 0,0 4 0,3 4 0,-3-1-970,-3 0 1,-2 0 0,3 3 0,2 2-161,3 3 1,7 8-1,-4-5 1,2-1-143,5 1 1,-6 4 0,4-4 0,-1-1-51,-2 1 1,5-3-1,-10-8 1,0-2 8,2-6 1,-7-2-279,4-5 0,-4-8 445,-3 0 1,-8-11 0,1-12 0,-1 0-443,-2 0 0,7 0 1,-7-3-1,2-3 155,0-2 1,-7-2-1,7 5 1,0-6-87,-2-2 1,0 5 0,-8-8-1,2 1 2,-2 2 0,5 2 0,0 11 0,0 0 79,0-1 0,8 9 0,-5 2 65,0 3-460,7 2 1,-7 21 0,10 7 0,2 9 448,6-1 1,2 6 0,8-1 0,-2 3 7,2 6 1,3-9 0,2 1 0,-3-3-39,-4 0 1,2-8 0,-8-8-66,3 3 0,-5 0 0,5 0-185,-3-2-377,-2-11 459,-8 5 1,-3-20-1,-2-8 1,-5-10 380,-3-11 0,-3-5 1,-4-2-1,2 2-333,2 5 0,1-5 0,-6 8 0,3 0 109,3 5 1,7 5-1,-5 3 97,3 0 1,-6 7-418,8 1 350,1 10 0,7-3 1,0 16-1,0 7-45,0 6 0,2 5 0,3 5 0,6 7 151,2 6 0,5 3 1,10-1-1,3 0-134,-3 1 1,-2-1 0,-3-2 0,1-3-3,-1-2 1,-8-11 0,-2 3 0,0-7-50,0-9 1,-5 3 0,5-8-709,-3 3 775,-2-7-262,-8 4 0,0-13 0,0-4 0,0-9 161,0-5 1,0-10 0,-3-2 0,-5-3-100,-7-5 1,-6-3 0,-2-5 0,0-3 96,0-2 0,-8 0 1,0 7-1,2 4 20,4 4 1,1-2 0,1 10 0,0 2-29,0 4 1,7 9 0,3 1 530,3-3 198,-8 7-877,15 1 1,-4 20 0,14 8 0,9 8 399,5 5 0,2 10 1,0-2-1,0 5-155,0 2 0,1 1 0,-1-1 1,0 0-43,0 1 1,0-1-1,1 1 1,-1-3 11,0-6 1,-2-4-1,-3-11 1,-5 0 3,-3 0 0,0 1-26,-2-1 0,-5-8-438,4 1 680,-4-11 1,-3-5 0,0-16 0,-3-7-345,-4-8 0,-6-5 1,-11-10-1,1-1 74,0 1 0,0 0 0,0-1 0,-3 1 32,-5-1 0,5-7 0,-5 3 0,5 4 37,3 6 0,0 10 0,0-5 0,2 2-53,6 6 0,-3 10 516,10 2-252,-10 1 1,18 5-1,-3 10 52,8 12 0,11 12 0,-6 7 1,0 5-301,1 0 1,7 8 0,-3-6 0,6 9 54,2 7 1,0-5 0,1 5 0,-1-5-94,0-2 1,0-9 0,0-2 0,-2-2 77,-5-6 0,4 6 1,-4-3-1,4-3-117,3-2 0,-7-3 1,-3 0-1,0-2 54,0-6 0,-6 3 151,9-10-687,-11 0 0,3-18 0,-13-9 0,-6-6 543,-2-6 1,-2-10 0,-8-1 0,-1-7-103,1-5 0,0-10 0,0 4 0,-3-2 72,-5 1 1,5-1 0,-5-5 0,6 7 129,1 14 0,1 2 0,0 13 20,0 3 1,7 4-129,1 9 1,10 7 0,-3 16 0,5 10 210,3 10 1,0 1 0,3 7 0,2 0 341,3 0 1,10 3 0,-3 5 0,3-3-477,-2-2 1,7-1 0,-2 9-1,7-1-40,0 1 1,-2-4 0,-3-1-134,1-4 0,-9-9 0,1 2 0,-1-6 51,-2-1 0,5-9-988,-10 1 823,-1-11 1,-7 2-1,-2-14 1,-6-9 342,-7-4 1,-6-14-1,-2-2 1</inkml:trace>
  <inkml:trace contextRef="#ctx0" brushRef="#br0" timeOffset="5339">116 416 13892,'23'0'-506,"1"0"1,-12-3-1,-4-5 734,-5-7 1,-11 2 1207,0-2 0,-7 7-883,7-8-213,-10 11 1,13-5 813,-11 10-1276,11 0 872,-5 0-371,10 0 0,8 10 0,2 6 0,3 4-114,5 3 0,3 1 0,2 1 0,0 4-224,0 2 1,0 0-1,1-8 1,-4 0 271,-4 0 1,4-2 0,-4-3-132,4-2 0,4-4-938,-1 4 1254,-10-6-656,-3-10 1,-10-2 0,-3-4-34,-4-1 1,-6-11-1,-10 2 1,-1-4 15,1-4 0,0 1 1,0 0-1,-3-3 49,-5-5 0,5 5 0,-7-5 0,2 6 69,0 1 1,0 1-1,10 0 1,3 2 173,3 6 0,10 2 251,-3 5 1,8 6-156,8-6 1,4 16 0,12 5 0,-1 2 20,0 1 0,0-1 0,1 8 0,-1 0-208,0 1 1,0 1 0,0 4 0,1 2-40,-1-3 0,-3-2 1,-2-5-1,-2-3 30,2-3 0,3 1-63,2 7 1,-3 0-8,-4 0-188,5-10 1,-19-5 169,6-16 1,-8-2 0,-5-8 0,-6 2 81,-1-2 0,4 5 0,-8-2 1,-2-3-118,-2-3 1,-4 6-1,1-1 1,0-2-38,0-2 1,-3-4 0,-2 4 0,-3 2 47,2 2 1,4 1-1,1-6 1,1 3 71,0 3 1,7 2-1,4-5 821,1 2-488,3 11 1,11-5 0,5 10-228,7 0 0,3 2 1,3 6-1,0 5-94,4 0 0,4 7 0,-6-4 0,0 4 122,0 4 1,3-1-1,3 0 1,1 0-54,-1 1 1,-6-1 0,-5 0 0,-2 0-60,2 0 1,-5-7 0,-1-1-668,-1 3 225,7-7 274,-16-1 1,6-10 0,-13-3-1,-5-2 322,-3-2 1,-3-12 0,-7 4 0,0-6-120,0-2 1,-1 8-1,-1-1 1,-4-2-57,-2-2 1,0-1 0,8 3 0,0 2-67,0-2 0,0 5 0,-1 1 0,1-1-161,0 0 0,2 5 0,3-5 140,3 3 0,7-6 801,-7 9-519,9-1 1,-1 8 42,14 0 1,-4 10 0,7 3 0,-2 3-223,0-1 1,10 0 0,-3 9 0,6-1 8,2 0 1,0 0 0,1 1 0,-1-1 13,0 0 0,0 0 1,0 0-1,1-2-42,-1-6 1,-8 4-102,1-12 0,-9 4-163,9-4 0,-11-7 0,0 3 0,-10-11 234,-10-5 0,2-2 1,-3-6-1,-2 3-111,-2 3 1,-4-1 0,1-7-1,0 2 90,0 6 1,0-6 0,-1 8 56,1 0 0,8-5 0,-1 11-152,-2 1 1,5 4-133,-2 2 0,7-3-121,-7-4 516,9 4 69,-4-7 0,13 10 0,4 2 1,9 6-184,4 7 1,11 1 0,0 2-1,0 3 26,3-3 1,-8 0 0,5 5 98,-6 0 0,-9-10-47,-1-5 0,-12-8 0,-3-8 83,-13-7 1,-5-14 0,0-2 0,2 3-190,-2 2 1,-2 5 0,-3 3-1,2 3-278,5-3 0,-4 8 76,4 2 1,-4 5-1,-4 3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3:23:25.098"/>
    </inkml:context>
    <inkml:brush xml:id="br0">
      <inkml:brushProperty name="width" value="0.11429" units="cm"/>
      <inkml:brushProperty name="height" value="0.11429" units="cm"/>
      <inkml:brushProperty name="color" value="#66CC00"/>
    </inkml:brush>
  </inkml:definitions>
  <inkml:trace contextRef="#ctx0" brushRef="#br0">111 186 13208,'13'-10'608,"-3"5"0,-12-10 0,-4-4 0,-4 1 2780,-3 3-2155,8 5-1219,-5 10 0,10 2 0,0 6 494,0 7 0,10 6 0,3 2-253,0 0 0,5-7 1,-10-1-1,-1 1 55,4-3 0,-9 0 0,9-8 433,-1 3-314,-8-1-873,9-7 1,-14-7 0,-2-4 0,-3-2 351,3-5 1,-5 5 0,0-2 196,-3-3 1,5 0 0,-5 0-282,3 2 1,-1 9-418,4-9 1539,4 11-962,-7-5 0,18 12 1,2 3-1,0 6 216,0 2 1,6 2 0,-6 8-1,1 0 194,-1 1 1,5-1-1,-7 0 1,0-2-381,2-6 0,-7 6-641,4-6 726,6-4-309,-10-1 1,7-20 0,-12-6 112,-6-5 0,3-2 1,-11 0-1,1 0 380,2 0 1,-8-1 0,6 1 0,-3 0-373,2 0 0,-4 2 0,7 3 0,0 3-142,5-3 0,-2 5 131,2-3 1171,0 11-950,8-5 1,3 12-1,2 6 192,3 8 0,10 4 1,-5 3-1,2 1-343,1-1 1,-3 0 0,5 0 0,-5 0 53,-3 1 0,5-1 0,-4 0 1,-1 0 25,0 0 1,6-7 0,-6-1-68,3 3 0,0 3 0,5 0-134,-3-6-96,-9-4 1,4-14-1,-13-5 203,-4-7 0,-4-6 1,-7-5-1,3-2-77,-3-3 1,-3-2-1,-2 4 1,0-2-45,-1 3 1,1-1 0,0 1-53,0-3 0,7 3 0,3 10-7,3 2 744,2 11-342,8-5 0,0 12 1,0 6-100,0 8 1,3 4 0,2 3 0,5 1-34,3-1 1,-5 3 0,8 2 0,2 6-31,2 2 1,3-5-1,-2 5 1,-3-3 81,-2-4 0,-4 4 0,6-5-469,-2-7 303,-11 2 1,5-23-1,-12 3 1,-3-13 77,-3-11 1,-10 3-1,5-13 1,-2 3-6,-1-3 0,1 5 0,-6-5 0,3 5 56,2 3 0,4 0 0,-6 2 1,5 3-111,2 3 1,-4 7-1,5-5 1,-1 0-114,1 0 47,2 8-104,8-5 220,0 10 0,0 2 1,3 6 164,4 7 0,-1-2 0,7 3 1,-1 2-99,1 2 1,-5-4-1,5-1 1,0 3-54,0 3 1,0 2 448,2 0-667,6-10 0,-21-5 0,0-16 234,-13-7 1,0-6 0,-3-4-1,1-4 84,2-2 0,-8 0 0,9 8 0,-4 0 1,1 0 0,9-1-521,-1 1 37,-6 10 1,10 13-1,-2 18 1,8 8 5,4 5 1,9 3-1,-8-6 1,-3 3 301,-3-3 1,9 8 0,2 0 0</inkml:trace>
  <inkml:trace contextRef="#ctx0" brushRef="#br0" timeOffset="1378">761 1068 20495,'-13'-23'0,"5"0"0,6 0 0,-1 2-163,-5 6 0,6-6 1,-6 6 1715,5-6-1844,3 8 0,0 5 1,0 16 111,0 8 1,0 4 0,0 3 0,0 1 178,0-1 0,8 8 0,2 0 1,3-3 45,5-2 0,3-3 0,2 0 0,0 0 56,1 1 1,-1-1 0,0-3 0,-2-1-128,-6-4 0,6 0-232,-6 9-461,6-1 584,-8 0 1,-5-20-1,-16-11 1,-5-10 152,0-5 0,-5-3 0,8-2 0,-3-6-63,-5-2 0,-3 8 1,-2-6-1,0 3-21,-1 0 1,1-8-1,-3 6 1,-2-1 83,-3 1 0,0 2 0,8 8 0,0 0-6,0-1 0,7 11 1,1 6-201,-3 4-9,7 3 1,1 3 0,13 4-1,4 11 386,9 11 0,4-1 0,4 8 0,-1-2-28,0-6 1,0 8 0,0 0 0,1 1-133,-1-7 0,0 4 0,0-3 1,-2 0 14,-6 2 1,3-15-1,-7 6 1,-1-4 65,0 1 0,6-6 0,-6-2-442,3-2 297,-8-4 68,6-7 1,-11-13 0,-3-7 0,-2-9-72,-3 1 0,-10-5 0,3-1 0,-6 0 27,-2 1 0,-1-8 0,1 2 1,0-5 29,0-2 0,-8-1 0,0 1 0,3 2-63,2 5 0,3 3 0,-1 11 0,1-1-122,0 5 165,10 3-28,3 5 1,20 21 0,6 15 0,4 5 271,3 6 0,1 2 0,-1 11 1,0-1-219,0 0 1,8 3-1,3 3 1,-1 2-13,1-2 1,-3-3 0,-8-6 0,0-1-23,0-4-1,-7-9 1,-3 2-36,-3-5 0,5-3 0,-7 0 206,0-10 0,-8-5-2,0-16 0,0-5 0,-3-13 0,-2-2-187,-3-3 0,-10-10 0,3 2 1,-6-5 15,-2-2 0,0-1 1,-3 1-1,-2-1-46,-3 1 0,0 7 0,8 3 0,-1 3 38,1 4 1,0 4 0,0 4-190,0 5 1,7-2-5,1 11 0,9 9 0,1 16 1,10 8 226,11 5 0,5 18 0,4-3 0,4 3 171,2 0 1,7-2-1,-4-1 1,-1 1-92,1-1 0,5 0 1,-8 1-1,-3-3 69,-2-6 1,-3-4-1,-2-11 1,-3 0-189,-3 1 0,-10-9-292,3 1 141,-5-11 0,-3-5 0,-3-16 0,-5-7 224,-7-8 1,-6-5 0,0-8 0,3 3-228,3 2 1,-8 0 0,-8-4 0,5 4 113,8 8 1,-3 5 0,8 3-1,-2 2-211,0 6 0,7 5-287,-8 10 1,11 10 518,-3 5 0,16 16 0,5 5 0</inkml:trace>
  <inkml:trace contextRef="#ctx0" brushRef="#br0" timeOffset="2186">947 720 13230,'-8'-15'2112,"0"-1"0,0 9 1,6-6-1,-3 0 1376,-3 0-3135,0 8 1,8-3 161,0 16 1,3-3 0,4 10-251,9 3 0,-3 0 0,0 1 0,0-4 73,-1 3 1,1-5-343,3 2 1,-3-9 416,-6 1-1071,-4-4 1,-3-6 0,-13-4 0,-2-9 241,-1-5 1,3 6-1,-5 0 1,3-4 47,-3-1 0,-3-3 59,-2-1 1,7 12 0,4 1 41,1 1 76,3 7 1,11 1-1,2 12 1,6 3 859,1 5 0,-4 3 1,8 2 48,2 0 0,0 0 0,0 0 15,-3 1 0,-7-4 1,5-2-506,-3-2-707,-2-11 193,-8 5 1,-3-12 276,-4-6 0,1-5 1,-6-10-1,-1 0 35,0-1 0,0 1 0,-5 3 0,2 2-479,-2 2 1,5 11-151,-2-3 0,10 8 883,-3 8 1,16 5-1,7 13 1,6 2 126,2 3 1,-7 0 0,-4-8 0,1-2-647,0-6 0,-8 6-565,3-6 229,-16-4 0,-15-11 0,-13-13 0</inkml:trace>
  <inkml:trace contextRef="#ctx0" brushRef="#br0" timeOffset="3010">529 94 10975,'-3'-24'1324,"-5"1"1,3 8 0,-8 4-1909,3 9 0,2 7 0,11 18 0,2 0 1020,3 1 0,2 7 1,-2 0-1,5-3 42,0-2 0,0-11 0,-8 1 370,2 2-34,11-8-1101,-15 0 1,5-20 0,-13-5 0,-6-4 343,-2 4 0,6-6 0,-6 6 0,0-6-212,0-2 0,8 0 0,-5 2 1425,-1 6-1154,9-6 0,-6 21 50,16 0 0,-3 3 0,8 12 1,0 3 43,-1 3 1,-4-1 0,8-1 0,-1-4-142,-2 3 0,-3-5 1179,-10 2-1759,0-9 142,0 4 1,-2-20-1,-3-6 208,-3-5 0,-8 6 0,9 0 51,2-4 85,-8-1 64,10 7 1,-7 5-506,10 16 1,0 5-458,0 10 923,0-10 0,0 8 0,0-9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3:23:45.616"/>
    </inkml:context>
    <inkml:brush xml:id="br0">
      <inkml:brushProperty name="width" value="0.11429" units="cm"/>
      <inkml:brushProperty name="height" value="0.11429" units="cm"/>
      <inkml:brushProperty name="color" value="#66CC00"/>
    </inkml:brush>
  </inkml:definitions>
  <inkml:trace contextRef="#ctx0" brushRef="#br0">117 163 12898,'12'0'187,"1"0"0,-8 3 0,3 5 0,0 5 501,2-1 0,-7 9 0,7-8 0,-2 2 81,0 1 1,10-1-500,-3 9 1,-5-9 24,-2 1-237,-5-11 1,-3 2-1,-3-12-6,-5-2 0,3-12 0,-8 4 1,1-6 320,-1-2 1,5 0 0,-8 0-200,-2 0 0,8 7 0,0 3 0,2 0-275,0 0 0,-2 8-707,2-3 683,6 6-165,-9 2 0,11 2 0,3 6 0,2 8 384,3 4 0,7 4 1,-4-1-57,1 0 0,-4 0 0,5 0-5,-3 1 1,6-9-57,-8 1 1,2-4-191,-2 4 1003,-6-6-828,9-10 0,-14-2 0,-2-6 418,-3-8 1,-7-4 0,4-3 0,1-1-377,0 1 0,-6 0 0,6 0-11,-3 0 0,0-1 0,-5 4 1,5 2-80,3 2 0,0 8-241,2-7 518,5 10-92,-7-6 0,13 14 0,2 5 1,5 7-1,0 6 50,1 2 0,4 0 0,-5-2 0,1-3-223,-1-3 0,5 1 0,-4 7 99,2 0 1,0 1 0,5-1-204,-3 0 0,-10-8 0,6-2-178,-1-2 671,-8 7-303,9-16 0,-11 6 0,0-16 1,-3-7-12,-5-6 0,-2-2 0,-8 0 0,3-3 6,-3-5 1,5 5 0,-3-5 0,1 6-33,2 1 1,-8 1-1,8 0 1,-2 2-55,-1 6 1,11-6-1,-5 8 33,0 0 0,7 1 575,-5 4-388,6 5 0,2-5-161,0 16 0,10 5 1,3 10-1,2 3 3,1 5 1,-1-3 0,6 8-1,-3-2-29,-3-6 1,1 1 0,5-1 0,-3 3-25,-3-3 0,-10-10 0,6-5 0,-4 0-225,1 0 221,0-8 21,-8 6 39,0-11 0,0-11 1,0-4-1,-3-6 31,-5-2 0,-2 0 0,-8 0 1,3-3-50,-3-5 1,-3 5 0,-2-7-40,0-1 1,-1 8 0,4-5 0,2 8-33,2 8 1,8-3 0,-4 7 281,1-2 114,4 8 1,9-5-300,6 10 1,-3 8-1,10 2 1,1 3 37,-3 5 0,7 2 0,-7 6 1,3 3-125,-1 2 1,-2 0-1,5-8 1,-2 0-89,2 0 1,-5 0 0,2 1 49,3-1 1,-5-3 65,3-4 0,-11-3 425,2-5-355,-4-6 0,-3 6 0,-3-13 0,-2-6 157,-2-2 0,-9-2 0,6-8 1,-3 0-165,-5-1 0,5 1 1,-3 0-92,-2 0 0,-2 0 0,-1-1 0,3 4 97,3 4-73,9-4 289,-14 17 1,20-7-1,0 12-234,13 6 1,5 5 0,0 10 0,-3 0 21,3 1 1,3-1-1,0 3 1,-3 2-4,-3 3 1,-2 0 0,5-11 0,-5-2-69,-3-2 0,1-8-535,-4 7 309,-4-10 430,7 6-426,-10-11 1,-2-3-1,-4-5 1,-4-5 378,-3 1 1,6-17 0,-9 6 0,-2-5-68,-3-6 0,1 8 0,2-5 0,2 3-54,-2-3 0,-2 8 0,-1-3 0,3 8-22,2 0 0,9 5 0,-6-2 290,2-3 48,4 7-280,7 1 1,2 20-1,3 6 1,6 4 351,2 4 0,2-1 0,8 2 0,1 4-372,-1 2 0,0 0 1,0-5-1,0 2 10,1 3 0,-9 0 0,1-11 0,-1-2-81,-2-2 1,0-8-442,-5 7 555,-6-10 1,6 3-121,-16-16 0,-5-12 0,-10-14 0,2 1 189,6-1 0,-6 1 1,6 4-1,-3-2-307,2 3 1,-4 5 0,7 5 0,-3 5 73,1 2 1,-1 4 0,-7 7 0</inkml:trace>
  <inkml:trace contextRef="#ctx0" brushRef="#br0" timeOffset="3267">488 140 12891,'13'3'529,"-5"4"0,-6-1 530,-2 9 1,3-2 217,4 2-117,-4-4-1059,7-11 0,-12-3-46,-6-5 1,5-4-1,-7-9 1,2 3-66,1 2 0,-1 9 1,5-6-1,-2 0 1026,-3 0 56,1 8-1029,7-6 1,2 22 0,6 4-23,7 6 0,-2 2 0,0 0 0,0-2-110,0-6 0,-8 6 222,3-5-218,-5-6 1,-3-2 76,0-16 0,-3-5 0,-2-10 0,-6 0 64,-1-1 0,6 9 0,-4 2 0,2 0-111,1 0-41,-1 8 34,8-5 0,0 12 0,0 6-38,0 7 1,0 6 0,0 2 0,0 1-22,0-1 0,8-8 388,-1 1-25,1-1 1,-5-2-789,4-5 381,-4-6 1,7-2 0,-10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3:23:54.188"/>
    </inkml:context>
    <inkml:brush xml:id="br0">
      <inkml:brushProperty name="width" value="0.11429" units="cm"/>
      <inkml:brushProperty name="height" value="0.11429" units="cm"/>
      <inkml:brushProperty name="color" value="#008C3A"/>
    </inkml:brush>
  </inkml:definitions>
  <inkml:trace contextRef="#ctx0" brushRef="#br0">547 219 12819,'0'-13'1758,"-3"3"-1492,-4 10 1,4 3-1,-5 4-145,6 9 1,2-3 0,2 2 561,6 3 0,-3 3-50,11 2 1,-8-7 84,7-1-893,-10-10 343,5 6 0,-12-14 0,-3-5-84,-3-7 1,-7-6-1,7-2 1,0 0 121,-2 0 1,5 7 596,-11 1-537,11-1 0,-5 6-538,10 10 0,7 10 1,4 13 375,2 1 1,-1-1 0,7 0 50,-4 0 1,-7 0 0,5 1 20,-3-1 1,0-10-474,-2-6 85,-5-4-225,7-3 0,-10-3 0,0-4 1,0-9 176,0-4 1,-8-11 0,-2 0 0,0 2 538,-1 4 1,-7-6-1,5 0-367,0 2 1,0 14-111,6 7-8,4 5 0,-7 6 0,10 5 296,0 7 1,0 6 0,2 5 0,4 2 103,1 3 0,9 0 0,-6-8 1,0 0 411,1 1 0,-4-9 0,-4 1-573,5 2 1,-6-6-292,6 4 145,-5-11 0,-3 3-5,0-16 0,0 3 1,0-11-1,0-2 163,0-2 0,-3-11 1,-2 0-1,-5 3 32,-3 2 0,5 0 0,-7-2 0,-1-3-66,3 2 0,-7 3 0,7 3 59,0 0 1,-5 0 196,10 0 0,-2 10-43,2 5-434,5 5 1,-4 6 0,12 5 389,3 7 0,7 8 0,-5 6 0,1 4-149,-1 3 0,5-7 1,-4 4-1,-1-2-159,0 0 1,1 0 0,-6-8-1,5 1 80,3-1 0,-5 0 62,7 0 0,-7-2-169,7-6 270,-9 6 0,4-21 1,-10 0-23,0-13 1,0-8-1,0-2 1,0-3-185,0-5 0,-10 6 0,-3-9 0,-3 3 88,1 0 0,2 0 1,-5 6-1,2-4-15,-2-2 0,5 0 0,1 8 1,-1 2-92,0 6 1,8-6 166,-3 6 1,5 7-78,3 8 0,3 10 0,2 14 0,5 1 55,3 6 0,-5 5 0,7 11 0,1-3 94,-3-6 0,7 4 0,-7-9 0,3 1-85,-1-1 0,-10-2 0,6-8-58,-1 1 0,0-1 100,6 0 1,-3-7-147,-6-1-17,-4-10 1,7 3 0,-12-16-1,-6-7 70,-7-6 1,2-2 0,-3 0-1,1-1-29,2 1 0,-5 0 0,7 0 0,-1 0 17,-7-1 0,7 1 0,-1 0 50,2 0 0,-4 7 336,7 1-20,0 10-252,8-6 1,0 14 0,3 5-148,5 7 1,-3 6-1,10 2 1,1 0-5,-3 0 1,7 1-1,-4-1 1,2 0-61,-3 0 0,6 0 66,-6 1 0,-2-11 0,0-3-416,-2 0 388,-4-7 0,-7 4 15,0-14 0,-2-6 0,-6-10 0,-5-1 71,0 1 0,-7-8 0,4-2 0,-2-1-22,3 1 1,-6 2 0,5 8-1,-4-1-22,-3 1 0,7 2 0,3 3 1,0 6-161,1 1 825,6 3-312,-4 8 0,13 0-453,4 0 1,-1 0 0,9 0 0,0 3 5,-2 5 1,5 5 0,-7 10 0,2 0-29,5 0 1,-5 1-1,2-1 1,0 0 15,-2 0 0,5 0 0,-7-2 0,-1-3 99,0-2 0,6-9 8,-8 9 0,2-11-86,-2 3-23,-6-6 0,6-4 0,-16-6 1,-5-10 373,0-11 1,-7 4-1,4-9 1,-2 3-240,3 0 1,-6 0-1,6 8 1,-6 0-242,-2 0 0,0 7-230,-1 1 1,9 10 55,0-3 0,9 16 1,1 7-1,10 6 672,11 2 1,4 8 0,4 0 0,-1 0-8,0 2 0,0-7 0,0 5 0,1-5 222,-1-3 1,0 0 0,0 0-516,1 1 0,-12-9 0,-1-2-567,-1-3 235,-7-2 0,4-8 0,-14 0 293,-9 0 1,3-10 0,-2-6 0,-1-4 408,3-4 0,-7-7 0,4 1 0,-2-1-305,3-3 1,-6-2-1,8-10 1</inkml:trace>
  <inkml:trace contextRef="#ctx0" brushRef="#br0" timeOffset="1538">1127 1008 13396,'0'-23'1293,"0"0"0,0 0 0,0 0-822,0-1 1,-2 11 0,-3 8-803,-3 10 1,0 8 0,8 11 0,0-1 544,0 0 1,10 8-1,3 0 1,3-3-103,-1-2 1,8-3 0,8 3 0,-2 2 191,-3 3 0,5 0 1,-1-5-1,-1 2-134,-3 3 1,5 0 0,-3-7 0,-5-1 537,-5 0 1,-10-8-492,7 1-299,-9-11 1,-6 3-1,-16-16 1,-5-7 259,-2-6 1,-3-10-1,-2-2 1,-3-4-232,3-4 1,-6 5-1,1-3 1,-1 1 67,1 2 0,-1-8 0,6 8 0,-3 0 33,2 5 0,4-3 1,1 3-1,1 3-27,0 2 1,2 3 0,3 0-145,3-1 306,10 11 1,-3 3-371,16 10 0,5 10 0,10 6 0,0 7 176,0 8 1,0-3 0,3 9 0,3-1-13,2 0 0,7 0 0,-7 5 0,0-2-27,3 2 0,-9-7 1,6-1-1,-7-2 16,-9 0 0,3-8 1,-8-10-1,1 0-152,-1 0-496,-2-8 1,-11 5 203,-5-10 0,3 0 0,-8-2 0,1-6 729,-1-7 1,-3-6 0,-4-5-1,-1-5-133,-2-7 0,5 1 1,-13-1-1,5-4-33,3-1 1,-8-4 0,0 3 0,2 3-73,4 2 1,-4 11-1,4-3 1,4 8-158,0 7 1,8-2-181,-2 11 0,10 1 321,-3 14 1,8 8-1,8 12 1,7 6 493,6 2 0,2 0 1,0 5-1,3-2-433,5 2 1,-3 3 0,8 2 0,-2-2 54,-6-5 0,1 2 0,-3-10 0,-1-3-136,-4-2 1,-6-3-1,3 1-262,-2-1-505,-11-10 857,5-3 1,-20-13-1,-5-2-130,-6-2 1,6-19 0,-1 3 0,-2-6 206,-3-4 1,-2-3 0,0-11 0,-3 1-40,-5-1 0,5 9 1,-2 1-1,5 1-1,0 0 0,12 8 0,-12-3-241,2 5 0,1 6-235,-3 4 1,10 8 203,5 16 1,8 5-1,8 13 1,7 5 229,6 7 1,5 4 0,2-1-1,3-5 82,-3-2 1,6 4-1,-3-7 1,-3 0-116,-2 3 0,0-9 1,2 9-1,3-3-86,-3 0 1,-4 0-1,-6-8 1,-3 0 7,3 0 0,-5 1 0,0-1 27,-3 0 1,6-8-311,-9 1 1,-1-13 374,-14-3 1,-5-11 0,-10-12 0,0-3-66,-1-5 0,-1-2 0,-4-8 0,-2 4 74,3 4 0,0-8 0,-1 5 0,-2-3-2,3 0 1,-6 3-1,3-5 1,3 5-21,2 2 0,3-5 1,0 11-1,2 5-226,6 5-41,-6 2 0,19 6-180,-6 10 1,16 13 0,7 18 352,6 8 0,2 4 1,3 4-1,2-1 1,3-2-466,-3-5 553,-2 5 0,-3-8 1,1 10-1</inkml:trace>
  <inkml:trace contextRef="#ctx0" brushRef="#br0" timeOffset="4595">315 567 16212,'0'-23'1218,"0"8"0,-3 2 0,-2 0 1,-5 3 8,-3-1-1000,-2-7 804,2 16-995,2-9 198,11 11 0,3 0 0,5 3-296,7 5 0,-2-6 1,0 9-1,0-1 513,0 5 0,0-2 0,5 3-769,-3 2 0,-7-5 260,7 2 0,-7-2 294,8 3-825,-11-6 343,5-10 1,-20-3 0,-6-2 0,-4-5 131,-4-3 1,1-3 0,0-7 0,0 0 166,0 0 1,-1 7-1,1 3 1,0 1-308,0-1 1,7 5 0,1-5 73,-3 3 0,5 2 0,0 5-840,3-4 1066,2 4 1,10-7-464,6 10 0,-3 0 1,11 0 593,2 0 1,3 8 0,-1 2 0,-2 3-246,-2 5 1,2 2 0,10 6 0,3 3-54,-3 2 1,-2-1 0,-3-6 0,1-1 97,-1 0 1,-8-7 0,-2-1 120,-2 3 635,7-8-1818,-16 1 1066,8-11 0,-20 0 1,-3-3-1,-2-2 177,-1-3 1,1-10-1,-8 3 1,-1-6-94,1-2 0,0 0 0,0-1 0,0 1-43,-1 0 0,1 0 1,0 2-1,2 3-89,6 3 1,-6 7-1,6-8-15,-6-2 1,6 8 0,2 0-154,2-1 0,1 9-191,2-6 1940,6 6-1574,-9 2 0,14 0 0,2 2 0,6 3 106,1 3 0,4 10 0,7-2 0,0 4 61,1 3 0,-1-7 0,0-1 0,0 3-28,0 3 0,-2 2 0,-3-2 0,-2-3-169,2-3 1,-6-2 0,1 5-162,-2-2 0,4-8-424,-7 7 495,0-10 1,-11 5 213,-5-10 0,-5-10 1,-10-5-1,0-6 61,0-2 0,0 0 1,-1-3-1,1-2-64,0-3 1,-8 0 0,0 7-1,3 1-86,2 0 1,3 8 0,2-1-176,6-2 1351,-6 8-852,18-1 0,3 11 0,16 3-386,4 5 0,-4-3 0,-1 8 0,1 0 323,-3 0 0,7-1 0,-7 6 0,3-2-372,-1 2 0,1 3 0,4 2-39,-4 0 1,4 0 0,-7 0 165,0 1 1,5-9-690,-10 1 539,0-11 1,-11 5 0,-5-12 0,-7-6 277,-6-8 0,-2-12 0,0-3 0,0 0 105,0-2 0,-1 7 1,1-5-1,0 8-307,0 7 0,7-2 374,1 10 269,10-10 0,-3 18-804,16 0 1,2 3 0,8 12 276,-3 3 0,-7 0 1,5 0-248,-3-2 1,6-1-158,-8 9 1,2-9 420,-2 1 0,-6-11 0,9 5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FB13-DFC8-467F-A770-BA35BB747CE1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CF5E-B495-4975-9398-18C21E3D3EA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383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FB13-DFC8-467F-A770-BA35BB747CE1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CF5E-B495-4975-9398-18C21E3D3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1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FB13-DFC8-467F-A770-BA35BB747CE1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CF5E-B495-4975-9398-18C21E3D3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507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CB184B-FE1F-42CC-A28D-522A88897586}"/>
              </a:ext>
            </a:extLst>
          </p:cNvPr>
          <p:cNvSpPr/>
          <p:nvPr/>
        </p:nvSpPr>
        <p:spPr>
          <a:xfrm>
            <a:off x="243418" y="182564"/>
            <a:ext cx="11705167" cy="64928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2DE3E5B-E942-4359-8A78-CB77510FAE03}"/>
              </a:ext>
            </a:extLst>
          </p:cNvPr>
          <p:cNvCxnSpPr/>
          <p:nvPr/>
        </p:nvCxnSpPr>
        <p:spPr>
          <a:xfrm>
            <a:off x="1979084" y="3733800"/>
            <a:ext cx="82296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1" y="3869636"/>
            <a:ext cx="8767860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0542DC-A8D2-4CEB-B14D-FAA445177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C55ADFD2-9AF0-42E6-8834-25EF42193E6D}" type="datetimeFigureOut">
              <a:rPr lang="en-US"/>
              <a:pPr>
                <a:defRPr/>
              </a:pPr>
              <a:t>11/1/2019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EFE21A6-255C-444F-856E-E2BD00062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133E9E2-FE07-47DF-AAA4-30CA7DBD7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FFFFFF"/>
                </a:solidFill>
                <a:latin typeface="Comic Sans MS" panose="030F0702030302020204" pitchFamily="66" charset="0"/>
              </a:defRPr>
            </a:lvl1pPr>
          </a:lstStyle>
          <a:p>
            <a:fld id="{FB87C2BF-02EE-49C3-8224-68295A92FC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88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46A32-8AB7-47B8-94A8-3143A0AE7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1FF054EB-6D00-4850-AFF2-89853CBAC680}" type="datetimeFigureOut">
              <a:rPr lang="en-US"/>
              <a:pPr>
                <a:defRPr/>
              </a:pPr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537AE-4C9F-44F7-82B2-110F812AF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F4751-54C4-4CDC-AEEF-4AC7BE23B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Comic Sans MS" panose="030F0702030302020204" pitchFamily="66" charset="0"/>
              </a:defRPr>
            </a:lvl1pPr>
          </a:lstStyle>
          <a:p>
            <a:fld id="{A4A27BD1-7F0A-4682-8B36-2859D6BBFF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015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6A22E67-A625-48AF-A633-84F7A98697AA}"/>
              </a:ext>
            </a:extLst>
          </p:cNvPr>
          <p:cNvCxnSpPr/>
          <p:nvPr/>
        </p:nvCxnSpPr>
        <p:spPr>
          <a:xfrm>
            <a:off x="1981200" y="4021138"/>
            <a:ext cx="8229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D4CDA36-2447-4C8A-A2D9-981A3FDDF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488CD08D-D950-4F6E-9FB8-765E77EDB6C6}" type="datetimeFigureOut">
              <a:rPr lang="en-US"/>
              <a:pPr>
                <a:defRPr/>
              </a:pPr>
              <a:t>11/1/2019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7893D2B-1E52-4154-8F24-F5F43E02B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943A2B0-F136-4BF7-9B78-4F9769D18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Comic Sans MS" panose="030F0702030302020204" pitchFamily="66" charset="0"/>
              </a:defRPr>
            </a:lvl1pPr>
          </a:lstStyle>
          <a:p>
            <a:fld id="{23741FE9-4BA0-47DE-AD9F-F673697756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53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7453EF-39FE-473C-AE59-6DFEBE51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7F07680D-752A-401B-B441-B59558AF65D0}" type="datetimeFigureOut">
              <a:rPr lang="en-US"/>
              <a:pPr>
                <a:defRPr/>
              </a:pPr>
              <a:t>11/1/2019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6AA13-F356-4683-9FED-7D38ED8A2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2E0C7B-51EC-4585-9F29-6ED69ECF5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Comic Sans MS" panose="030F0702030302020204" pitchFamily="66" charset="0"/>
              </a:defRPr>
            </a:lvl1pPr>
          </a:lstStyle>
          <a:p>
            <a:fld id="{6774BDBC-D3C2-4B49-89DF-12A7E80D42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2536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71E521-F921-472A-B8CE-A71F1789B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80A165FB-20B4-40A3-A8A0-49314F64A030}" type="datetimeFigureOut">
              <a:rPr lang="en-US"/>
              <a:pPr>
                <a:defRPr/>
              </a:pPr>
              <a:t>11/1/2019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939383-1862-4020-9E9B-55B4DFEC9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46AC15-27A8-4EC6-A7C6-DC8968786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Comic Sans MS" panose="030F0702030302020204" pitchFamily="66" charset="0"/>
              </a:defRPr>
            </a:lvl1pPr>
          </a:lstStyle>
          <a:p>
            <a:fld id="{167C9BCF-D4CF-423F-980A-031C709ACB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3463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F9CD67-322A-4931-B128-623B168B1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84A6B392-744C-49EC-9D1F-4B245405E8C4}" type="datetimeFigureOut">
              <a:rPr lang="en-US"/>
              <a:pPr>
                <a:defRPr/>
              </a:pPr>
              <a:t>11/1/2019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0B040E-7CCF-478D-9F5D-F8CD3BF13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1A7973-E7F2-4331-A5ED-F976A005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Comic Sans MS" panose="030F0702030302020204" pitchFamily="66" charset="0"/>
              </a:defRPr>
            </a:lvl1pPr>
          </a:lstStyle>
          <a:p>
            <a:fld id="{49460FC8-3B81-4AAE-9CF7-463A9181BD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546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259283-3177-4699-96AF-9E019E40D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61FC2334-CB2D-4A60-89C8-56E3315AA8F8}" type="datetimeFigureOut">
              <a:rPr lang="en-US"/>
              <a:pPr>
                <a:defRPr/>
              </a:pPr>
              <a:t>11/1/2019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CB8A94-04D3-434D-86D0-63249BC0B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49D06-463D-4734-93AF-08213883A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Comic Sans MS" panose="030F0702030302020204" pitchFamily="66" charset="0"/>
              </a:defRPr>
            </a:lvl1pPr>
          </a:lstStyle>
          <a:p>
            <a:fld id="{AEBF8372-8D43-4E9B-90C9-5B1D8BDDFE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1566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7795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5752" y="1097280"/>
            <a:ext cx="5532851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77952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09BB6B-9D86-4A5C-AA57-9A60412A7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00F54EC4-3651-4EF3-AA07-C69442093696}" type="datetimeFigureOut">
              <a:rPr lang="en-US"/>
              <a:pPr>
                <a:defRPr/>
              </a:pPr>
              <a:t>11/1/2019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C1BFB-3C12-4740-8D4E-015FB0298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DD9C5D-56E4-4F98-82FF-A24519121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Comic Sans MS" panose="030F0702030302020204" pitchFamily="66" charset="0"/>
              </a:defRPr>
            </a:lvl1pPr>
          </a:lstStyle>
          <a:p>
            <a:fld id="{0028063D-9AA0-4A1B-A756-8889C41A71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534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FB13-DFC8-467F-A770-BA35BB747CE1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CF5E-B495-4975-9398-18C21E3D3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10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7795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8810" y="1069848"/>
            <a:ext cx="5676937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7795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8CAD0-C015-4E9A-B63D-031F1B77A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B18BD783-2606-452B-8988-37A024A0F4F1}" type="datetimeFigureOut">
              <a:rPr lang="en-US"/>
              <a:pPr>
                <a:defRPr/>
              </a:pPr>
              <a:t>11/1/2019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DBAE1B-F34C-424D-833B-C1AE0C802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2EC43-9ED1-4CA7-A6C8-380647E55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Comic Sans MS" panose="030F0702030302020204" pitchFamily="66" charset="0"/>
              </a:defRPr>
            </a:lvl1pPr>
          </a:lstStyle>
          <a:p>
            <a:fld id="{504E2081-8BE9-497C-A468-279ED58881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6548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B2789-75A9-41E1-8DC2-42E560804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CC522A64-66A8-451B-89EB-29E391CCB0AA}" type="datetimeFigureOut">
              <a:rPr lang="en-US"/>
              <a:pPr>
                <a:defRPr/>
              </a:pPr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C6D17-DA36-45FC-9C0E-FC97F716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FB28B-FAB1-4738-9AE3-FF77D5BF3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Comic Sans MS" panose="030F0702030302020204" pitchFamily="66" charset="0"/>
              </a:defRPr>
            </a:lvl1pPr>
          </a:lstStyle>
          <a:p>
            <a:fld id="{C7962CF4-9497-44A6-B54A-86F923F16E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075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1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A8256-1870-4F4D-A908-5E9A4FEA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02D79C23-88CA-4790-825F-A43C3B0AEFE3}" type="datetimeFigureOut">
              <a:rPr lang="en-US"/>
              <a:pPr>
                <a:defRPr/>
              </a:pPr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06F2A-8CC7-46D9-AF6B-DBE357A34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716CE-7081-4B2C-A794-8D594E5AC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Comic Sans MS" panose="030F0702030302020204" pitchFamily="66" charset="0"/>
              </a:defRPr>
            </a:lvl1pPr>
          </a:lstStyle>
          <a:p>
            <a:fld id="{C618016C-51D2-4F82-A40F-4E6490AE3D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5371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D1A32C-B933-42F8-BD35-CF91D7326A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2C9236-1508-41A3-A92E-D165AB991A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C5F16-F170-435C-AFB7-992330C30A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Comic Sans MS" panose="030F0702030302020204" pitchFamily="66" charset="0"/>
              </a:defRPr>
            </a:lvl1pPr>
          </a:lstStyle>
          <a:p>
            <a:fld id="{341571D8-A805-436C-8515-8447445435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67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Full Piece Pap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733FEE-C6BE-410D-9571-D1DA55A3DB49}"/>
              </a:ext>
            </a:extLst>
          </p:cNvPr>
          <p:cNvSpPr/>
          <p:nvPr/>
        </p:nvSpPr>
        <p:spPr>
          <a:xfrm>
            <a:off x="0" y="1"/>
            <a:ext cx="12192000" cy="1344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5" name="Picture 1" descr="EOC PPT-Header Cover.png">
            <a:extLst>
              <a:ext uri="{FF2B5EF4-FFF2-40B4-BE49-F238E27FC236}">
                <a16:creationId xmlns:a16="http://schemas.microsoft.com/office/drawing/2014/main" id="{7C372ED7-EF14-4806-9DD8-A574E181DC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12192000" cy="136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61433" y="1485900"/>
            <a:ext cx="11561233" cy="5224189"/>
          </a:xfrm>
          <a:prstGeom prst="rect">
            <a:avLst/>
          </a:prstGeom>
        </p:spPr>
        <p:txBody>
          <a:bodyPr vert="horz"/>
          <a:lstStyle>
            <a:lvl1pPr>
              <a:defRPr sz="2800" b="0" i="0">
                <a:latin typeface="Garamond"/>
                <a:cs typeface="Gill Sans Light"/>
              </a:defRPr>
            </a:lvl1pPr>
            <a:lvl2pPr>
              <a:defRPr sz="2400" baseline="0">
                <a:latin typeface="Garamond"/>
              </a:defRPr>
            </a:lvl2pPr>
            <a:lvl3pPr>
              <a:defRPr sz="2000" baseline="0">
                <a:latin typeface="Garamond"/>
              </a:defRPr>
            </a:lvl3pPr>
            <a:lvl4pPr>
              <a:defRPr sz="1800" baseline="0">
                <a:latin typeface="Garamond"/>
              </a:defRPr>
            </a:lvl4pPr>
            <a:lvl6pPr>
              <a:defRPr sz="1800">
                <a:latin typeface="Garamond"/>
              </a:defRPr>
            </a:lvl6pPr>
            <a:lvl7pPr>
              <a:defRPr sz="1800" baseline="0">
                <a:latin typeface="Garamond"/>
              </a:defRPr>
            </a:lvl7pPr>
            <a:lvl8pPr marL="3200400" indent="0">
              <a:buNone/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Click to edit</a:t>
            </a:r>
          </a:p>
          <a:p>
            <a:pPr lvl="2"/>
            <a:r>
              <a:rPr lang="en-US"/>
              <a:t>Click to edit</a:t>
            </a:r>
          </a:p>
          <a:p>
            <a:pPr lvl="3"/>
            <a:r>
              <a:rPr lang="en-US"/>
              <a:t>Click to edit</a:t>
            </a:r>
          </a:p>
          <a:p>
            <a:pPr lvl="5"/>
            <a:r>
              <a:rPr lang="en-US"/>
              <a:t>Click to edit</a:t>
            </a:r>
          </a:p>
          <a:p>
            <a:pPr lvl="6"/>
            <a:r>
              <a:rPr lang="en-US"/>
              <a:t>Click to edit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0" y="87194"/>
            <a:ext cx="9313333" cy="65666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400" b="0" i="0" baseline="0">
                <a:solidFill>
                  <a:srgbClr val="003D71"/>
                </a:solidFill>
                <a:latin typeface="Garamond"/>
                <a:cs typeface="Gill San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522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FB13-DFC8-467F-A770-BA35BB747CE1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CF5E-B495-4975-9398-18C21E3D3EA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652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FB13-DFC8-467F-A770-BA35BB747CE1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CF5E-B495-4975-9398-18C21E3D3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29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FB13-DFC8-467F-A770-BA35BB747CE1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CF5E-B495-4975-9398-18C21E3D3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82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FB13-DFC8-467F-A770-BA35BB747CE1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CF5E-B495-4975-9398-18C21E3D3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67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FB13-DFC8-467F-A770-BA35BB747CE1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CF5E-B495-4975-9398-18C21E3D3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23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270FB13-DFC8-467F-A770-BA35BB747CE1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06CF5E-B495-4975-9398-18C21E3D3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75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FB13-DFC8-467F-A770-BA35BB747CE1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CF5E-B495-4975-9398-18C21E3D3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41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270FB13-DFC8-467F-A770-BA35BB747CE1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306CF5E-B495-4975-9398-18C21E3D3EA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67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17C222-AE97-47E6-B6FA-B2D1E8D38D00}"/>
              </a:ext>
            </a:extLst>
          </p:cNvPr>
          <p:cNvSpPr/>
          <p:nvPr/>
        </p:nvSpPr>
        <p:spPr>
          <a:xfrm>
            <a:off x="243418" y="182564"/>
            <a:ext cx="11705167" cy="64928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83" name="Title Placeholder 1">
            <a:extLst>
              <a:ext uri="{FF2B5EF4-FFF2-40B4-BE49-F238E27FC236}">
                <a16:creationId xmlns:a16="http://schemas.microsoft.com/office/drawing/2014/main" id="{394AB563-AC39-42A3-B31F-1366201A254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43001" y="609601"/>
            <a:ext cx="9876367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684" name="Text Placeholder 2">
            <a:extLst>
              <a:ext uri="{FF2B5EF4-FFF2-40B4-BE49-F238E27FC236}">
                <a16:creationId xmlns:a16="http://schemas.microsoft.com/office/drawing/2014/main" id="{C22F7005-3D0D-4B68-A9A6-01697C7B64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43000" y="2057400"/>
            <a:ext cx="987213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E95BB-12DF-45EA-BD02-76FFBB5416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3000" y="6224589"/>
            <a:ext cx="23283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>
                <a:solidFill>
                  <a:srgbClr val="A6B727"/>
                </a:solidFill>
                <a:latin typeface="Corbel" panose="020B0503020204020204"/>
              </a:defRPr>
            </a:lvl1pPr>
          </a:lstStyle>
          <a:p>
            <a:pPr>
              <a:defRPr/>
            </a:pPr>
            <a:fld id="{15AD64AB-8E8F-4520-AB80-044F5D201AD3}" type="datetimeFigureOut">
              <a:rPr lang="en-US"/>
              <a:pPr>
                <a:defRPr/>
              </a:pPr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728C6-0627-4A04-99D2-960313A89B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49700" y="6224589"/>
            <a:ext cx="4718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b="0">
                <a:solidFill>
                  <a:srgbClr val="A6B727"/>
                </a:solidFill>
                <a:latin typeface="Corbel" panose="020B050302020402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7465F-3E4C-4F95-A930-5DC452E91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0268" y="6224589"/>
            <a:ext cx="170603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A6B727"/>
                </a:solidFill>
                <a:latin typeface="Corbel" panose="020B0503020204020204" pitchFamily="34" charset="0"/>
              </a:defRPr>
            </a:lvl1pPr>
          </a:lstStyle>
          <a:p>
            <a:fld id="{6F09A69C-CFEA-4795-85DB-51CF55B647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895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.emf"/><Relationship Id="rId21" Type="http://schemas.openxmlformats.org/officeDocument/2006/relationships/customXml" Target="../ink/ink9.xml"/><Relationship Id="rId42" Type="http://schemas.openxmlformats.org/officeDocument/2006/relationships/image" Target="../media/image22.emf"/><Relationship Id="rId47" Type="http://schemas.openxmlformats.org/officeDocument/2006/relationships/customXml" Target="../ink/ink22.xml"/><Relationship Id="rId63" Type="http://schemas.openxmlformats.org/officeDocument/2006/relationships/customXml" Target="../ink/ink30.xml"/><Relationship Id="rId68" Type="http://schemas.openxmlformats.org/officeDocument/2006/relationships/image" Target="../media/image35.emf"/><Relationship Id="rId7" Type="http://schemas.openxmlformats.org/officeDocument/2006/relationships/customXml" Target="../ink/ink2.xml"/><Relationship Id="rId71" Type="http://schemas.openxmlformats.org/officeDocument/2006/relationships/customXml" Target="../ink/ink34.xml"/><Relationship Id="rId2" Type="http://schemas.openxmlformats.org/officeDocument/2006/relationships/image" Target="../media/image4.png"/><Relationship Id="rId16" Type="http://schemas.openxmlformats.org/officeDocument/2006/relationships/image" Target="../media/image9.emf"/><Relationship Id="rId29" Type="http://schemas.openxmlformats.org/officeDocument/2006/relationships/customXml" Target="../ink/ink13.xml"/><Relationship Id="rId11" Type="http://schemas.openxmlformats.org/officeDocument/2006/relationships/customXml" Target="../ink/ink4.xml"/><Relationship Id="rId24" Type="http://schemas.openxmlformats.org/officeDocument/2006/relationships/image" Target="../media/image13.emf"/><Relationship Id="rId32" Type="http://schemas.openxmlformats.org/officeDocument/2006/relationships/image" Target="../media/image17.emf"/><Relationship Id="rId37" Type="http://schemas.openxmlformats.org/officeDocument/2006/relationships/customXml" Target="../ink/ink17.xml"/><Relationship Id="rId40" Type="http://schemas.openxmlformats.org/officeDocument/2006/relationships/image" Target="../media/image21.emf"/><Relationship Id="rId45" Type="http://schemas.openxmlformats.org/officeDocument/2006/relationships/customXml" Target="../ink/ink21.xml"/><Relationship Id="rId53" Type="http://schemas.openxmlformats.org/officeDocument/2006/relationships/customXml" Target="../ink/ink25.xml"/><Relationship Id="rId58" Type="http://schemas.openxmlformats.org/officeDocument/2006/relationships/image" Target="../media/image30.emf"/><Relationship Id="rId66" Type="http://schemas.openxmlformats.org/officeDocument/2006/relationships/image" Target="../media/image34.emf"/><Relationship Id="rId5" Type="http://schemas.openxmlformats.org/officeDocument/2006/relationships/customXml" Target="../ink/ink1.xml"/><Relationship Id="rId61" Type="http://schemas.openxmlformats.org/officeDocument/2006/relationships/customXml" Target="../ink/ink29.xml"/><Relationship Id="rId19" Type="http://schemas.openxmlformats.org/officeDocument/2006/relationships/customXml" Target="../ink/ink8.xml"/><Relationship Id="rId14" Type="http://schemas.openxmlformats.org/officeDocument/2006/relationships/image" Target="../media/image8.emf"/><Relationship Id="rId22" Type="http://schemas.openxmlformats.org/officeDocument/2006/relationships/image" Target="../media/image12.emf"/><Relationship Id="rId27" Type="http://schemas.openxmlformats.org/officeDocument/2006/relationships/customXml" Target="../ink/ink12.xml"/><Relationship Id="rId30" Type="http://schemas.openxmlformats.org/officeDocument/2006/relationships/image" Target="../media/image16.emf"/><Relationship Id="rId35" Type="http://schemas.openxmlformats.org/officeDocument/2006/relationships/customXml" Target="../ink/ink16.xml"/><Relationship Id="rId43" Type="http://schemas.openxmlformats.org/officeDocument/2006/relationships/customXml" Target="../ink/ink20.xml"/><Relationship Id="rId48" Type="http://schemas.openxmlformats.org/officeDocument/2006/relationships/image" Target="../media/image25.emf"/><Relationship Id="rId56" Type="http://schemas.openxmlformats.org/officeDocument/2006/relationships/image" Target="../media/image29.emf"/><Relationship Id="rId64" Type="http://schemas.openxmlformats.org/officeDocument/2006/relationships/image" Target="../media/image33.emf"/><Relationship Id="rId69" Type="http://schemas.openxmlformats.org/officeDocument/2006/relationships/customXml" Target="../ink/ink33.xml"/><Relationship Id="rId8" Type="http://schemas.openxmlformats.org/officeDocument/2006/relationships/image" Target="../media/image5.emf"/><Relationship Id="rId51" Type="http://schemas.openxmlformats.org/officeDocument/2006/relationships/customXml" Target="../ink/ink24.xml"/><Relationship Id="rId72" Type="http://schemas.openxmlformats.org/officeDocument/2006/relationships/image" Target="../media/image37.emf"/><Relationship Id="rId3" Type="http://schemas.openxmlformats.org/officeDocument/2006/relationships/image" Target="../media/image5.png"/><Relationship Id="rId12" Type="http://schemas.openxmlformats.org/officeDocument/2006/relationships/image" Target="../media/image7.emf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../media/image20.emf"/><Relationship Id="rId46" Type="http://schemas.openxmlformats.org/officeDocument/2006/relationships/image" Target="../media/image24.emf"/><Relationship Id="rId59" Type="http://schemas.openxmlformats.org/officeDocument/2006/relationships/customXml" Target="../ink/ink28.xml"/><Relationship Id="rId67" Type="http://schemas.openxmlformats.org/officeDocument/2006/relationships/customXml" Target="../ink/ink32.xml"/><Relationship Id="rId20" Type="http://schemas.openxmlformats.org/officeDocument/2006/relationships/image" Target="../media/image11.emf"/><Relationship Id="rId41" Type="http://schemas.openxmlformats.org/officeDocument/2006/relationships/customXml" Target="../ink/ink19.xml"/><Relationship Id="rId54" Type="http://schemas.openxmlformats.org/officeDocument/2006/relationships/image" Target="../media/image28.emf"/><Relationship Id="rId62" Type="http://schemas.openxmlformats.org/officeDocument/2006/relationships/image" Target="../media/image32.emf"/><Relationship Id="rId70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15.emf"/><Relationship Id="rId36" Type="http://schemas.openxmlformats.org/officeDocument/2006/relationships/image" Target="../media/image19.emf"/><Relationship Id="rId49" Type="http://schemas.openxmlformats.org/officeDocument/2006/relationships/customXml" Target="../ink/ink23.xml"/><Relationship Id="rId57" Type="http://schemas.openxmlformats.org/officeDocument/2006/relationships/customXml" Target="../ink/ink27.xml"/><Relationship Id="rId10" Type="http://schemas.openxmlformats.org/officeDocument/2006/relationships/image" Target="../media/image6.emf"/><Relationship Id="rId31" Type="http://schemas.openxmlformats.org/officeDocument/2006/relationships/customXml" Target="../ink/ink14.xml"/><Relationship Id="rId44" Type="http://schemas.openxmlformats.org/officeDocument/2006/relationships/image" Target="../media/image23.emf"/><Relationship Id="rId52" Type="http://schemas.openxmlformats.org/officeDocument/2006/relationships/image" Target="../media/image27.emf"/><Relationship Id="rId60" Type="http://schemas.openxmlformats.org/officeDocument/2006/relationships/image" Target="../media/image31.emf"/><Relationship Id="rId65" Type="http://schemas.openxmlformats.org/officeDocument/2006/relationships/customXml" Target="../ink/ink31.xml"/><Relationship Id="rId4" Type="http://schemas.openxmlformats.org/officeDocument/2006/relationships/image" Target="../media/image6.png"/><Relationship Id="rId9" Type="http://schemas.openxmlformats.org/officeDocument/2006/relationships/customXml" Target="../ink/ink3.xml"/><Relationship Id="rId13" Type="http://schemas.openxmlformats.org/officeDocument/2006/relationships/customXml" Target="../ink/ink5.xml"/><Relationship Id="rId18" Type="http://schemas.openxmlformats.org/officeDocument/2006/relationships/image" Target="../media/image10.emf"/><Relationship Id="rId39" Type="http://schemas.openxmlformats.org/officeDocument/2006/relationships/customXml" Target="../ink/ink18.xml"/><Relationship Id="rId34" Type="http://schemas.openxmlformats.org/officeDocument/2006/relationships/image" Target="../media/image18.emf"/><Relationship Id="rId50" Type="http://schemas.openxmlformats.org/officeDocument/2006/relationships/image" Target="../media/image26.emf"/><Relationship Id="rId55" Type="http://schemas.openxmlformats.org/officeDocument/2006/relationships/customXml" Target="../ink/ink26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0.xml"/><Relationship Id="rId18" Type="http://schemas.openxmlformats.org/officeDocument/2006/relationships/image" Target="../media/image46.emf"/><Relationship Id="rId26" Type="http://schemas.openxmlformats.org/officeDocument/2006/relationships/image" Target="../media/image50.emf"/><Relationship Id="rId39" Type="http://schemas.openxmlformats.org/officeDocument/2006/relationships/customXml" Target="../ink/ink53.xml"/><Relationship Id="rId21" Type="http://schemas.openxmlformats.org/officeDocument/2006/relationships/customXml" Target="../ink/ink44.xml"/><Relationship Id="rId34" Type="http://schemas.openxmlformats.org/officeDocument/2006/relationships/image" Target="../media/image54.emf"/><Relationship Id="rId42" Type="http://schemas.openxmlformats.org/officeDocument/2006/relationships/image" Target="../media/image58.emf"/><Relationship Id="rId7" Type="http://schemas.openxmlformats.org/officeDocument/2006/relationships/customXml" Target="../ink/ink37.xml"/><Relationship Id="rId2" Type="http://schemas.openxmlformats.org/officeDocument/2006/relationships/image" Target="../media/image7.png"/><Relationship Id="rId16" Type="http://schemas.openxmlformats.org/officeDocument/2006/relationships/image" Target="../media/image45.emf"/><Relationship Id="rId20" Type="http://schemas.openxmlformats.org/officeDocument/2006/relationships/image" Target="../media/image47.emf"/><Relationship Id="rId29" Type="http://schemas.openxmlformats.org/officeDocument/2006/relationships/customXml" Target="../ink/ink48.xml"/><Relationship Id="rId41" Type="http://schemas.openxmlformats.org/officeDocument/2006/relationships/customXml" Target="../ink/ink5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emf"/><Relationship Id="rId11" Type="http://schemas.openxmlformats.org/officeDocument/2006/relationships/customXml" Target="../ink/ink39.xml"/><Relationship Id="rId24" Type="http://schemas.openxmlformats.org/officeDocument/2006/relationships/image" Target="../media/image49.emf"/><Relationship Id="rId32" Type="http://schemas.openxmlformats.org/officeDocument/2006/relationships/image" Target="../media/image53.emf"/><Relationship Id="rId37" Type="http://schemas.openxmlformats.org/officeDocument/2006/relationships/customXml" Target="../ink/ink52.xml"/><Relationship Id="rId40" Type="http://schemas.openxmlformats.org/officeDocument/2006/relationships/image" Target="../media/image57.emf"/><Relationship Id="rId5" Type="http://schemas.openxmlformats.org/officeDocument/2006/relationships/customXml" Target="../ink/ink36.xml"/><Relationship Id="rId15" Type="http://schemas.openxmlformats.org/officeDocument/2006/relationships/customXml" Target="../ink/ink41.xml"/><Relationship Id="rId23" Type="http://schemas.openxmlformats.org/officeDocument/2006/relationships/customXml" Target="../ink/ink45.xml"/><Relationship Id="rId28" Type="http://schemas.openxmlformats.org/officeDocument/2006/relationships/image" Target="../media/image51.emf"/><Relationship Id="rId36" Type="http://schemas.openxmlformats.org/officeDocument/2006/relationships/image" Target="../media/image55.emf"/><Relationship Id="rId10" Type="http://schemas.openxmlformats.org/officeDocument/2006/relationships/image" Target="../media/image42.emf"/><Relationship Id="rId19" Type="http://schemas.openxmlformats.org/officeDocument/2006/relationships/customXml" Target="../ink/ink43.xml"/><Relationship Id="rId31" Type="http://schemas.openxmlformats.org/officeDocument/2006/relationships/customXml" Target="../ink/ink49.xml"/><Relationship Id="rId4" Type="http://schemas.openxmlformats.org/officeDocument/2006/relationships/image" Target="../media/image39.emf"/><Relationship Id="rId9" Type="http://schemas.openxmlformats.org/officeDocument/2006/relationships/customXml" Target="../ink/ink38.xml"/><Relationship Id="rId14" Type="http://schemas.openxmlformats.org/officeDocument/2006/relationships/image" Target="../media/image44.emf"/><Relationship Id="rId22" Type="http://schemas.openxmlformats.org/officeDocument/2006/relationships/image" Target="../media/image48.emf"/><Relationship Id="rId27" Type="http://schemas.openxmlformats.org/officeDocument/2006/relationships/customXml" Target="../ink/ink47.xml"/><Relationship Id="rId30" Type="http://schemas.openxmlformats.org/officeDocument/2006/relationships/image" Target="../media/image52.emf"/><Relationship Id="rId35" Type="http://schemas.openxmlformats.org/officeDocument/2006/relationships/customXml" Target="../ink/ink51.xml"/><Relationship Id="rId8" Type="http://schemas.openxmlformats.org/officeDocument/2006/relationships/image" Target="../media/image41.emf"/><Relationship Id="rId3" Type="http://schemas.openxmlformats.org/officeDocument/2006/relationships/customXml" Target="../ink/ink35.xml"/><Relationship Id="rId12" Type="http://schemas.openxmlformats.org/officeDocument/2006/relationships/image" Target="../media/image43.emf"/><Relationship Id="rId17" Type="http://schemas.openxmlformats.org/officeDocument/2006/relationships/customXml" Target="../ink/ink42.xml"/><Relationship Id="rId25" Type="http://schemas.openxmlformats.org/officeDocument/2006/relationships/customXml" Target="../ink/ink46.xml"/><Relationship Id="rId33" Type="http://schemas.openxmlformats.org/officeDocument/2006/relationships/customXml" Target="../ink/ink50.xml"/><Relationship Id="rId38" Type="http://schemas.openxmlformats.org/officeDocument/2006/relationships/image" Target="../media/image5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954DF-1B36-4A44-BA0B-8A825E32F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Friday 11/1/19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BF222-BDB5-6845-A223-A53F75CB5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/>
              <a:t>1. What is the end result of meiosis? Be specific!</a:t>
            </a:r>
          </a:p>
          <a:p>
            <a:endParaRPr lang="en-US" sz="3600"/>
          </a:p>
          <a:p>
            <a:r>
              <a:rPr lang="en-US" sz="3600"/>
              <a:t>2. When does Crossing Over happen? </a:t>
            </a:r>
          </a:p>
        </p:txBody>
      </p:sp>
    </p:spTree>
    <p:extLst>
      <p:ext uri="{BB962C8B-B14F-4D97-AF65-F5344CB8AC3E}">
        <p14:creationId xmlns:p14="http://schemas.microsoft.com/office/powerpoint/2010/main" val="144923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469" y="758952"/>
            <a:ext cx="10905892" cy="3566160"/>
          </a:xfrm>
        </p:spPr>
        <p:txBody>
          <a:bodyPr>
            <a:normAutofit/>
          </a:bodyPr>
          <a:lstStyle/>
          <a:p>
            <a:pPr algn="ctr"/>
            <a:r>
              <a:rPr lang="en-US" sz="7200">
                <a:latin typeface="Antique Olive Compact" panose="020B0904030504030204" pitchFamily="34" charset="0"/>
              </a:rPr>
              <a:t>Genetic Diversity: </a:t>
            </a:r>
            <a:r>
              <a:rPr lang="en-US" sz="7200">
                <a:solidFill>
                  <a:srgbClr val="FF0000"/>
                </a:solidFill>
                <a:latin typeface="Antique Olive Compact" panose="020B0904030504030204" pitchFamily="34" charset="0"/>
              </a:rPr>
              <a:t>Crossing Over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0653" y="286603"/>
            <a:ext cx="11128917" cy="1450757"/>
          </a:xfrm>
        </p:spPr>
        <p:txBody>
          <a:bodyPr/>
          <a:lstStyle/>
          <a:p>
            <a:r>
              <a:rPr lang="en-US">
                <a:latin typeface="Antique Olive Compact" panose="020B0904030504030204" pitchFamily="34" charset="0"/>
              </a:rPr>
              <a:t>Synapsis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0653" y="1845734"/>
            <a:ext cx="11128917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latin typeface="Antique Olive Compact" panose="020B0904030504030204" pitchFamily="34" charset="0"/>
              </a:rPr>
              <a:t>-When homologous pairs of chromosomes pair up during ____________________ and “stick together”, that process is called __________________.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2327" y="3595152"/>
            <a:ext cx="41184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Antique Olive Compact" panose="020B0904030504030204" pitchFamily="34" charset="0"/>
              </a:rPr>
              <a:t>Prophase 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90378" y="4364593"/>
            <a:ext cx="34002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Antique Olive Compact" panose="020B0904030504030204" pitchFamily="34" charset="0"/>
              </a:rPr>
              <a:t>synapsis</a:t>
            </a:r>
          </a:p>
        </p:txBody>
      </p:sp>
    </p:spTree>
    <p:extLst>
      <p:ext uri="{BB962C8B-B14F-4D97-AF65-F5344CB8AC3E}">
        <p14:creationId xmlns:p14="http://schemas.microsoft.com/office/powerpoint/2010/main" val="379609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0653" y="286603"/>
            <a:ext cx="11128917" cy="1450757"/>
          </a:xfrm>
        </p:spPr>
        <p:txBody>
          <a:bodyPr/>
          <a:lstStyle/>
          <a:p>
            <a:r>
              <a:rPr lang="en-US">
                <a:latin typeface="Antique Olive Compact" panose="020B0904030504030204" pitchFamily="34" charset="0"/>
              </a:rPr>
              <a:t>Synapsis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0653" y="1845734"/>
            <a:ext cx="11128917" cy="402336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3600">
                <a:latin typeface="Antique Olive Compact" panose="020B0904030504030204" pitchFamily="34" charset="0"/>
              </a:rPr>
              <a:t>-Sometimes, these sister chromosomes _____________ segments of DNA. The exact location where the crossing over happens is called the _______________________.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0174" y="2659910"/>
            <a:ext cx="21098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Antique Olive Compact" panose="020B0904030504030204" pitchFamily="34" charset="0"/>
              </a:rPr>
              <a:t>swap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5233" y="4919431"/>
            <a:ext cx="32544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Antique Olive Compact" panose="020B0904030504030204" pitchFamily="34" charset="0"/>
              </a:rPr>
              <a:t>chiasma</a:t>
            </a:r>
          </a:p>
        </p:txBody>
      </p:sp>
    </p:spTree>
    <p:extLst>
      <p:ext uri="{BB962C8B-B14F-4D97-AF65-F5344CB8AC3E}">
        <p14:creationId xmlns:p14="http://schemas.microsoft.com/office/powerpoint/2010/main" val="342729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0653" y="286603"/>
            <a:ext cx="11128917" cy="1450757"/>
          </a:xfrm>
        </p:spPr>
        <p:txBody>
          <a:bodyPr/>
          <a:lstStyle/>
          <a:p>
            <a:r>
              <a:rPr lang="en-US">
                <a:latin typeface="Antique Olive Compact" panose="020B0904030504030204" pitchFamily="34" charset="0"/>
              </a:rPr>
              <a:t>Genetic Diversity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0653" y="1845734"/>
            <a:ext cx="11128917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latin typeface="Antique Olive Compact" panose="020B0904030504030204" pitchFamily="34" charset="0"/>
              </a:rPr>
              <a:t>-The crossing over happens a lot and greatly ___________________________ genetic diversity.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92137" y="2715529"/>
            <a:ext cx="36808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chemeClr val="accent3">
                    <a:lumMod val="75000"/>
                  </a:schemeClr>
                </a:solidFill>
                <a:latin typeface="Antique Olive Compact" panose="020B0904030504030204" pitchFamily="34" charset="0"/>
              </a:rPr>
              <a:t>increases</a:t>
            </a:r>
          </a:p>
        </p:txBody>
      </p:sp>
    </p:spTree>
    <p:extLst>
      <p:ext uri="{BB962C8B-B14F-4D97-AF65-F5344CB8AC3E}">
        <p14:creationId xmlns:p14="http://schemas.microsoft.com/office/powerpoint/2010/main" val="9112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0653" y="286603"/>
            <a:ext cx="11128917" cy="1450757"/>
          </a:xfrm>
        </p:spPr>
        <p:txBody>
          <a:bodyPr/>
          <a:lstStyle/>
          <a:p>
            <a:r>
              <a:rPr lang="en-US">
                <a:latin typeface="Antique Olive Compact" panose="020B0904030504030204" pitchFamily="34" charset="0"/>
              </a:rPr>
              <a:t>Genetic Diversity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0653" y="1845734"/>
            <a:ext cx="11128917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latin typeface="Antique Olive Compact" panose="020B0904030504030204" pitchFamily="34" charset="0"/>
              </a:rPr>
              <a:t>-It ____________________ the gene regions, making sure children are never exactly like their ________________ __________________________.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73406" y="2001851"/>
            <a:ext cx="38058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chemeClr val="accent3">
                    <a:lumMod val="75000"/>
                  </a:schemeClr>
                </a:solidFill>
                <a:latin typeface="Antique Olive Compact" panose="020B0904030504030204" pitchFamily="34" charset="0"/>
              </a:rPr>
              <a:t>“shuffles”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55111" y="3472693"/>
            <a:ext cx="30668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Antique Olive Compact" panose="020B0904030504030204" pitchFamily="34" charset="0"/>
              </a:rPr>
              <a:t>parents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0544" y="4242134"/>
            <a:ext cx="40142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chemeClr val="accent3">
                    <a:lumMod val="75000"/>
                  </a:schemeClr>
                </a:solidFill>
                <a:latin typeface="Antique Olive Compact" panose="020B0904030504030204" pitchFamily="34" charset="0"/>
              </a:rPr>
              <a:t>or siblings</a:t>
            </a:r>
          </a:p>
        </p:txBody>
      </p:sp>
    </p:spTree>
    <p:extLst>
      <p:ext uri="{BB962C8B-B14F-4D97-AF65-F5344CB8AC3E}">
        <p14:creationId xmlns:p14="http://schemas.microsoft.com/office/powerpoint/2010/main" val="288607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785" y="200724"/>
            <a:ext cx="5154169" cy="617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95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55" y="1449659"/>
            <a:ext cx="11863918" cy="372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29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0653" y="286603"/>
            <a:ext cx="11128917" cy="1450757"/>
          </a:xfrm>
        </p:spPr>
        <p:txBody>
          <a:bodyPr/>
          <a:lstStyle/>
          <a:p>
            <a:r>
              <a:rPr lang="en-US">
                <a:latin typeface="Antique Olive Compact" panose="020B0904030504030204" pitchFamily="34" charset="0"/>
              </a:rPr>
              <a:t>Genetic Diversity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0653" y="1845734"/>
            <a:ext cx="11463454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latin typeface="Antique Olive Compact" panose="020B0904030504030204" pitchFamily="34" charset="0"/>
              </a:rPr>
              <a:t>-A chromosome that results from a crossover is called a _____________________ chromosome.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52532" y="2661156"/>
            <a:ext cx="48670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Antique Olive Compact" panose="020B0904030504030204" pitchFamily="34" charset="0"/>
              </a:rPr>
              <a:t>recombinant</a:t>
            </a:r>
          </a:p>
        </p:txBody>
      </p:sp>
    </p:spTree>
    <p:extLst>
      <p:ext uri="{BB962C8B-B14F-4D97-AF65-F5344CB8AC3E}">
        <p14:creationId xmlns:p14="http://schemas.microsoft.com/office/powerpoint/2010/main" val="131415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0653" y="286603"/>
            <a:ext cx="11128917" cy="1450757"/>
          </a:xfrm>
        </p:spPr>
        <p:txBody>
          <a:bodyPr/>
          <a:lstStyle/>
          <a:p>
            <a:r>
              <a:rPr lang="en-US">
                <a:latin typeface="Antique Olive Compact" panose="020B0904030504030204" pitchFamily="34" charset="0"/>
              </a:rPr>
              <a:t>Genetic Diversity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0653" y="1845734"/>
            <a:ext cx="11128917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latin typeface="Antique Olive Compact" panose="020B0904030504030204" pitchFamily="34" charset="0"/>
              </a:rPr>
              <a:t>-Gametes with _______________________ chromosomes are called _______________________ ______________________.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96469" y="1845734"/>
            <a:ext cx="48670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chemeClr val="accent3">
                    <a:lumMod val="75000"/>
                  </a:schemeClr>
                </a:solidFill>
                <a:latin typeface="Antique Olive Compact" panose="020B0904030504030204" pitchFamily="34" charset="0"/>
              </a:rPr>
              <a:t>recombinant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8378" y="3472693"/>
            <a:ext cx="48670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Antique Olive Compact" panose="020B0904030504030204" pitchFamily="34" charset="0"/>
              </a:rPr>
              <a:t>recombinant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22980" y="3494511"/>
            <a:ext cx="33698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Antique Olive Compact" panose="020B0904030504030204" pitchFamily="34" charset="0"/>
              </a:rPr>
              <a:t>gametes</a:t>
            </a:r>
          </a:p>
        </p:txBody>
      </p:sp>
    </p:spTree>
    <p:extLst>
      <p:ext uri="{BB962C8B-B14F-4D97-AF65-F5344CB8AC3E}">
        <p14:creationId xmlns:p14="http://schemas.microsoft.com/office/powerpoint/2010/main" val="320941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0653" y="286603"/>
            <a:ext cx="11128917" cy="1450757"/>
          </a:xfrm>
        </p:spPr>
        <p:txBody>
          <a:bodyPr/>
          <a:lstStyle/>
          <a:p>
            <a:r>
              <a:rPr lang="en-US">
                <a:latin typeface="Antique Olive Compact" panose="020B0904030504030204" pitchFamily="34" charset="0"/>
              </a:rPr>
              <a:t>Genetic Diversity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0653" y="1845734"/>
            <a:ext cx="11128917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latin typeface="Antique Olive Compact" panose="020B0904030504030204" pitchFamily="34" charset="0"/>
              </a:rPr>
              <a:t>-Gametes that have chromosomes that are just like their parents’ chromosomes are called ____________________ gametes.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2052" y="4358638"/>
            <a:ext cx="33570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Antique Olive Compact" panose="020B0904030504030204" pitchFamily="34" charset="0"/>
              </a:rPr>
              <a:t>parental</a:t>
            </a:r>
          </a:p>
        </p:txBody>
      </p:sp>
    </p:spTree>
    <p:extLst>
      <p:ext uri="{BB962C8B-B14F-4D97-AF65-F5344CB8AC3E}">
        <p14:creationId xmlns:p14="http://schemas.microsoft.com/office/powerpoint/2010/main" val="64157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8A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6535F-B95B-444E-94F2-214F3F100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37538" cy="1905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</a:rPr>
              <a:t>Unit </a:t>
            </a:r>
            <a:r>
              <a:rPr lang="en-US" sz="4800" b="1" dirty="0" smtClean="0">
                <a:solidFill>
                  <a:srgbClr val="FF0000"/>
                </a:solidFill>
              </a:rPr>
              <a:t>6 </a:t>
            </a:r>
            <a:r>
              <a:rPr lang="en-US" sz="4800" b="1" dirty="0">
                <a:solidFill>
                  <a:srgbClr val="FF0000"/>
                </a:solidFill>
              </a:rPr>
              <a:t>– </a:t>
            </a:r>
            <a:r>
              <a:rPr lang="en-US" sz="4800" b="1" dirty="0" smtClean="0">
                <a:solidFill>
                  <a:srgbClr val="FF0000"/>
                </a:solidFill>
              </a:rPr>
              <a:t>Genetics</a:t>
            </a:r>
            <a:r>
              <a:rPr lang="en-US" sz="4800" b="1" dirty="0">
                <a:solidFill>
                  <a:schemeClr val="accent4"/>
                </a:solidFill>
              </a:rPr>
              <a:t/>
            </a:r>
            <a:br>
              <a:rPr lang="en-US" sz="4800" b="1" dirty="0">
                <a:solidFill>
                  <a:schemeClr val="accent4"/>
                </a:solidFill>
              </a:rPr>
            </a:br>
            <a:r>
              <a:rPr lang="en-US" sz="4800" b="1" dirty="0">
                <a:solidFill>
                  <a:schemeClr val="accent4"/>
                </a:solidFill>
              </a:rPr>
              <a:t>Pocket page, page </a:t>
            </a:r>
            <a:r>
              <a:rPr lang="en-US" sz="4800" b="1" dirty="0" smtClean="0">
                <a:solidFill>
                  <a:schemeClr val="accent4"/>
                </a:solidFill>
              </a:rPr>
              <a:t>78</a:t>
            </a:r>
            <a:endParaRPr lang="en-US" sz="4800" b="1" dirty="0">
              <a:solidFill>
                <a:schemeClr val="accent4"/>
              </a:solidFill>
            </a:endParaRPr>
          </a:p>
        </p:txBody>
      </p:sp>
      <p:grpSp>
        <p:nvGrpSpPr>
          <p:cNvPr id="113668" name="Group 5">
            <a:extLst>
              <a:ext uri="{FF2B5EF4-FFF2-40B4-BE49-F238E27FC236}">
                <a16:creationId xmlns:a16="http://schemas.microsoft.com/office/drawing/2014/main" id="{261875A4-2884-461D-9596-4102855E36B2}"/>
              </a:ext>
            </a:extLst>
          </p:cNvPr>
          <p:cNvGrpSpPr>
            <a:grpSpLocks/>
          </p:cNvGrpSpPr>
          <p:nvPr/>
        </p:nvGrpSpPr>
        <p:grpSpPr bwMode="auto">
          <a:xfrm>
            <a:off x="4162425" y="2286001"/>
            <a:ext cx="6019800" cy="4005263"/>
            <a:chOff x="658637" y="1460500"/>
            <a:chExt cx="7858100" cy="5229208"/>
          </a:xfrm>
        </p:grpSpPr>
        <p:pic>
          <p:nvPicPr>
            <p:cNvPr id="113672" name="Picture 6">
              <a:extLst>
                <a:ext uri="{FF2B5EF4-FFF2-40B4-BE49-F238E27FC236}">
                  <a16:creationId xmlns:a16="http://schemas.microsoft.com/office/drawing/2014/main" id="{80D6DDEF-F19A-4F10-8861-475869890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637" y="1460500"/>
              <a:ext cx="7858100" cy="5229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73" name="Rectangle 7">
              <a:extLst>
                <a:ext uri="{FF2B5EF4-FFF2-40B4-BE49-F238E27FC236}">
                  <a16:creationId xmlns:a16="http://schemas.microsoft.com/office/drawing/2014/main" id="{DFCE0ED0-7DD0-48DF-B3E0-F4A63DBA7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3662" y="1539259"/>
              <a:ext cx="3580906" cy="683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+mn-cs"/>
                </a:rPr>
                <a:t>Unit </a:t>
              </a:r>
              <a:r>
                <a:rPr kumimoji="0" lang="en-US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+mn-cs"/>
                </a:rPr>
                <a:t>6 - Genetics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58EE0-1092-4A61-99B2-58FD584DCB6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762124" y="2476500"/>
            <a:ext cx="2657476" cy="3124200"/>
          </a:xfrm>
        </p:spPr>
        <p:txBody>
          <a:bodyPr rtlCol="0">
            <a:noAutofit/>
          </a:bodyPr>
          <a:lstStyle/>
          <a:p>
            <a:pPr indent="-137160"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4"/>
                </a:solidFill>
              </a:rPr>
              <a:t>Fold the bottom right corner of page </a:t>
            </a:r>
            <a:r>
              <a:rPr lang="en-US" sz="2800" b="1" dirty="0" smtClean="0">
                <a:solidFill>
                  <a:schemeClr val="accent4"/>
                </a:solidFill>
              </a:rPr>
              <a:t>78 </a:t>
            </a:r>
            <a:r>
              <a:rPr lang="en-US" sz="2800" b="1" dirty="0">
                <a:solidFill>
                  <a:schemeClr val="accent4"/>
                </a:solidFill>
              </a:rPr>
              <a:t>to make a pocket divider.</a:t>
            </a:r>
          </a:p>
          <a:p>
            <a:pPr indent="-137160"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4"/>
                </a:solidFill>
              </a:rPr>
              <a:t>Glue along the spiral.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9BE354B-1E10-4301-A53F-299E5D3EEA81}"/>
              </a:ext>
            </a:extLst>
          </p:cNvPr>
          <p:cNvCxnSpPr/>
          <p:nvPr/>
        </p:nvCxnSpPr>
        <p:spPr>
          <a:xfrm flipH="1" flipV="1">
            <a:off x="9067800" y="5029200"/>
            <a:ext cx="1066800" cy="114300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82AA163-E570-4ED5-922F-C62F7BEAAF4C}"/>
              </a:ext>
            </a:extLst>
          </p:cNvPr>
          <p:cNvCxnSpPr/>
          <p:nvPr/>
        </p:nvCxnSpPr>
        <p:spPr>
          <a:xfrm flipV="1">
            <a:off x="7391401" y="3581401"/>
            <a:ext cx="2790825" cy="270986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A5B175-8096-486D-B045-5EFC0592DB4B}"/>
              </a:ext>
            </a:extLst>
          </p:cNvPr>
          <p:cNvCxnSpPr/>
          <p:nvPr/>
        </p:nvCxnSpPr>
        <p:spPr>
          <a:xfrm>
            <a:off x="7275514" y="3581400"/>
            <a:ext cx="294322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8543925" y="1419007"/>
            <a:ext cx="1455738" cy="70788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Write in RED marker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8667750" y="2065339"/>
            <a:ext cx="304800" cy="3952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63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469" y="758952"/>
            <a:ext cx="10905892" cy="3566160"/>
          </a:xfrm>
        </p:spPr>
        <p:txBody>
          <a:bodyPr>
            <a:normAutofit/>
          </a:bodyPr>
          <a:lstStyle/>
          <a:p>
            <a:pPr algn="ctr"/>
            <a:r>
              <a:rPr lang="en-US" sz="7200">
                <a:latin typeface="Antique Olive Compact" panose="020B0904030504030204" pitchFamily="34" charset="0"/>
              </a:rPr>
              <a:t>Genetic Diversity: </a:t>
            </a:r>
            <a:r>
              <a:rPr lang="en-US" sz="7200">
                <a:solidFill>
                  <a:srgbClr val="FF0000"/>
                </a:solidFill>
                <a:latin typeface="Antique Olive Compact" panose="020B0904030504030204" pitchFamily="34" charset="0"/>
              </a:rPr>
              <a:t>Nondisjunction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06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0653" y="286603"/>
            <a:ext cx="11128917" cy="1450757"/>
          </a:xfrm>
        </p:spPr>
        <p:txBody>
          <a:bodyPr/>
          <a:lstStyle/>
          <a:p>
            <a:r>
              <a:rPr lang="en-US">
                <a:latin typeface="Antique Olive Compact" panose="020B0904030504030204" pitchFamily="34" charset="0"/>
              </a:rPr>
              <a:t>Meiosis Mistake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0653" y="1845734"/>
            <a:ext cx="11128917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latin typeface="Antique Olive Compact" panose="020B0904030504030204" pitchFamily="34" charset="0"/>
              </a:rPr>
              <a:t>-Sometimes at metaphase, sister chromosomes ______________________ ________________________ and both sisters are pulled towards one pole.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24948" y="2715529"/>
            <a:ext cx="24945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Antique Olive Compact" panose="020B0904030504030204" pitchFamily="34" charset="0"/>
              </a:rPr>
              <a:t>fail to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6250" y="3484970"/>
            <a:ext cx="34932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chemeClr val="accent3">
                    <a:lumMod val="75000"/>
                  </a:schemeClr>
                </a:solidFill>
                <a:latin typeface="Antique Olive Compact" panose="020B0904030504030204" pitchFamily="34" charset="0"/>
              </a:rPr>
              <a:t>separate</a:t>
            </a:r>
          </a:p>
        </p:txBody>
      </p:sp>
    </p:spTree>
    <p:extLst>
      <p:ext uri="{BB962C8B-B14F-4D97-AF65-F5344CB8AC3E}">
        <p14:creationId xmlns:p14="http://schemas.microsoft.com/office/powerpoint/2010/main" val="46482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0653" y="286603"/>
            <a:ext cx="11128917" cy="1450757"/>
          </a:xfrm>
        </p:spPr>
        <p:txBody>
          <a:bodyPr/>
          <a:lstStyle/>
          <a:p>
            <a:r>
              <a:rPr lang="en-US">
                <a:latin typeface="Antique Olive Compact" panose="020B0904030504030204" pitchFamily="34" charset="0"/>
              </a:rPr>
              <a:t>Meiosis Mistake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0653" y="1845734"/>
            <a:ext cx="11128917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latin typeface="Antique Olive Compact" panose="020B0904030504030204" pitchFamily="34" charset="0"/>
              </a:rPr>
              <a:t>-In human meiosis, scientists believe __________________________ happens quite often.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377" y="2737831"/>
            <a:ext cx="56589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chemeClr val="accent3">
                    <a:lumMod val="75000"/>
                  </a:schemeClr>
                </a:solidFill>
                <a:latin typeface="Antique Olive Compact" panose="020B0904030504030204" pitchFamily="34" charset="0"/>
              </a:rPr>
              <a:t>nondisjunction</a:t>
            </a:r>
          </a:p>
        </p:txBody>
      </p:sp>
    </p:spTree>
    <p:extLst>
      <p:ext uri="{BB962C8B-B14F-4D97-AF65-F5344CB8AC3E}">
        <p14:creationId xmlns:p14="http://schemas.microsoft.com/office/powerpoint/2010/main" val="160346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0653" y="286603"/>
            <a:ext cx="11128917" cy="1450757"/>
          </a:xfrm>
        </p:spPr>
        <p:txBody>
          <a:bodyPr/>
          <a:lstStyle/>
          <a:p>
            <a:r>
              <a:rPr lang="en-US">
                <a:latin typeface="Antique Olive Compact" panose="020B0904030504030204" pitchFamily="34" charset="0"/>
              </a:rPr>
              <a:t>Meiosis Mistake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0653" y="1845734"/>
            <a:ext cx="11128917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latin typeface="Antique Olive Compact" panose="020B0904030504030204" pitchFamily="34" charset="0"/>
              </a:rPr>
              <a:t>-_____________________ that form after a nondisjunction event often are _____________________ and do not produce __________________ that survive to birth.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9660" y="1845734"/>
            <a:ext cx="33489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chemeClr val="accent3">
                    <a:lumMod val="75000"/>
                  </a:schemeClr>
                </a:solidFill>
                <a:latin typeface="Antique Olive Compact" panose="020B0904030504030204" pitchFamily="34" charset="0"/>
              </a:rPr>
              <a:t>Gametes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0669" y="3472693"/>
            <a:ext cx="38779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chemeClr val="accent3">
                    <a:lumMod val="75000"/>
                  </a:schemeClr>
                </a:solidFill>
                <a:latin typeface="Antique Olive Compact" panose="020B0904030504030204" pitchFamily="34" charset="0"/>
              </a:rPr>
              <a:t>not viable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0669" y="4350508"/>
            <a:ext cx="36182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chemeClr val="accent3">
                    <a:lumMod val="75000"/>
                  </a:schemeClr>
                </a:solidFill>
                <a:latin typeface="Antique Olive Compact" panose="020B0904030504030204" pitchFamily="34" charset="0"/>
              </a:rPr>
              <a:t>offspring</a:t>
            </a:r>
          </a:p>
        </p:txBody>
      </p:sp>
    </p:spTree>
    <p:extLst>
      <p:ext uri="{BB962C8B-B14F-4D97-AF65-F5344CB8AC3E}">
        <p14:creationId xmlns:p14="http://schemas.microsoft.com/office/powerpoint/2010/main" val="94006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501" y="206236"/>
            <a:ext cx="6958361" cy="637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29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642"/>
          <a:stretch/>
        </p:blipFill>
        <p:spPr>
          <a:xfrm>
            <a:off x="7305566" y="1070517"/>
            <a:ext cx="4886433" cy="2609385"/>
          </a:xfrm>
          <a:prstGeom prst="rect">
            <a:avLst/>
          </a:prstGeom>
        </p:spPr>
      </p:pic>
      <p:sp>
        <p:nvSpPr>
          <p:cNvPr id="3" name="Content Placeholder 4"/>
          <p:cNvSpPr txBox="1">
            <a:spLocks/>
          </p:cNvSpPr>
          <p:nvPr/>
        </p:nvSpPr>
        <p:spPr>
          <a:xfrm>
            <a:off x="289932" y="267628"/>
            <a:ext cx="7015633" cy="617777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000">
                <a:latin typeface="Antique Olive Compact" panose="020B0904030504030204" pitchFamily="34" charset="0"/>
              </a:rPr>
              <a:t>-When this gamete joins with a normal gamete from the other parent, the offspring will have ____________________ chromosome than normal. </a:t>
            </a:r>
          </a:p>
          <a:p>
            <a:pPr>
              <a:lnSpc>
                <a:spcPct val="150000"/>
              </a:lnSpc>
            </a:pPr>
            <a:r>
              <a:rPr lang="en-US" sz="3000">
                <a:latin typeface="Antique Olive Compact" panose="020B0904030504030204" pitchFamily="34" charset="0"/>
              </a:rPr>
              <a:t>-This is called _________________ and usually results in early embryonic death.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9580" y="2830002"/>
            <a:ext cx="2908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3">
                    <a:lumMod val="75000"/>
                  </a:schemeClr>
                </a:solidFill>
                <a:latin typeface="Antique Olive Compact" panose="020B0904030504030204" pitchFamily="34" charset="0"/>
              </a:rPr>
              <a:t>one less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9558" y="4128848"/>
            <a:ext cx="38186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3">
                    <a:lumMod val="75000"/>
                  </a:schemeClr>
                </a:solidFill>
                <a:latin typeface="Antique Olive Compact" panose="020B0904030504030204" pitchFamily="34" charset="0"/>
              </a:rPr>
              <a:t>monosomy</a:t>
            </a:r>
          </a:p>
        </p:txBody>
      </p:sp>
    </p:spTree>
    <p:extLst>
      <p:ext uri="{BB962C8B-B14F-4D97-AF65-F5344CB8AC3E}">
        <p14:creationId xmlns:p14="http://schemas.microsoft.com/office/powerpoint/2010/main" val="397819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/>
          <p:cNvSpPr txBox="1">
            <a:spLocks/>
          </p:cNvSpPr>
          <p:nvPr/>
        </p:nvSpPr>
        <p:spPr>
          <a:xfrm>
            <a:off x="289932" y="267628"/>
            <a:ext cx="7015633" cy="617777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000">
                <a:latin typeface="Antique Olive Compact" panose="020B0904030504030204" pitchFamily="34" charset="0"/>
              </a:rPr>
              <a:t>-When this gamete joins with a normal gamete from the other parent, the offspring will have ____________________ chromosome than normal. </a:t>
            </a:r>
          </a:p>
          <a:p>
            <a:pPr>
              <a:lnSpc>
                <a:spcPct val="150000"/>
              </a:lnSpc>
            </a:pPr>
            <a:r>
              <a:rPr lang="en-US" sz="3000">
                <a:latin typeface="Antique Olive Compact" panose="020B0904030504030204" pitchFamily="34" charset="0"/>
              </a:rPr>
              <a:t>-This is called _________________ and usually results in early embryonic death.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1786054"/>
            <a:ext cx="4724400" cy="236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0891" y="2773287"/>
            <a:ext cx="36503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Antique Olive Compact" panose="020B0904030504030204" pitchFamily="34" charset="0"/>
              </a:rPr>
              <a:t>one more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14440" y="4148254"/>
            <a:ext cx="299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chemeClr val="accent3">
                    <a:lumMod val="75000"/>
                  </a:schemeClr>
                </a:solidFill>
                <a:latin typeface="Antique Olive Compact" panose="020B0904030504030204" pitchFamily="34" charset="0"/>
              </a:rPr>
              <a:t>trisomy</a:t>
            </a:r>
          </a:p>
        </p:txBody>
      </p:sp>
    </p:spTree>
    <p:extLst>
      <p:ext uri="{BB962C8B-B14F-4D97-AF65-F5344CB8AC3E}">
        <p14:creationId xmlns:p14="http://schemas.microsoft.com/office/powerpoint/2010/main" val="367701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0" y="200026"/>
            <a:ext cx="8578850" cy="889635"/>
          </a:xfrm>
        </p:spPr>
        <p:txBody>
          <a:bodyPr>
            <a:noAutofit/>
          </a:bodyPr>
          <a:lstStyle/>
          <a:p>
            <a:pPr algn="ctr"/>
            <a:r>
              <a:rPr lang="en-US" sz="4500" dirty="0">
                <a:solidFill>
                  <a:srgbClr val="FF0000"/>
                </a:solidFill>
              </a:rPr>
              <a:t>PRE-AP Table of Contents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928776"/>
              </p:ext>
            </p:extLst>
          </p:nvPr>
        </p:nvGraphicFramePr>
        <p:xfrm>
          <a:off x="6067425" y="1089660"/>
          <a:ext cx="426085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0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0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Title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Right</a:t>
                      </a:r>
                      <a:r>
                        <a:rPr lang="en-US" sz="1500" baseline="0" dirty="0"/>
                        <a:t> Page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1700" b="1" dirty="0"/>
                        <a:t>DNA Replication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b="1" dirty="0"/>
                        <a:t>68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0456082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1700" b="1" dirty="0"/>
                        <a:t>Replication Bubble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b="1" dirty="0"/>
                        <a:t>70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05094444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1700" b="1" dirty="0"/>
                        <a:t>Transcription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b="1" dirty="0"/>
                        <a:t>72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88356427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Translation</a:t>
                      </a:r>
                      <a:endParaRPr lang="en-US" sz="17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b="1" dirty="0"/>
                        <a:t>74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40117879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Mutations:</a:t>
                      </a:r>
                      <a:r>
                        <a:rPr lang="en-US" sz="1700" b="1" baseline="0" dirty="0" smtClean="0"/>
                        <a:t> Frameshift</a:t>
                      </a:r>
                      <a:endParaRPr lang="en-US" sz="17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b="1" dirty="0" smtClean="0"/>
                        <a:t>76</a:t>
                      </a:r>
                      <a:endParaRPr lang="en-US" sz="21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0359532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Unit 6: Genetics </a:t>
                      </a:r>
                      <a:endParaRPr lang="en-US" sz="17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b="1" dirty="0" smtClean="0"/>
                        <a:t>78</a:t>
                      </a:r>
                      <a:endParaRPr lang="en-US" sz="21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4718407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Meiosis Overview</a:t>
                      </a:r>
                      <a:endParaRPr lang="en-US" sz="17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b="1" dirty="0" smtClean="0"/>
                        <a:t>80</a:t>
                      </a:r>
                      <a:endParaRPr lang="en-US" sz="21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91587506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Independent Assortment</a:t>
                      </a:r>
                      <a:endParaRPr lang="en-US" sz="17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b="1" dirty="0" smtClean="0"/>
                        <a:t>82</a:t>
                      </a:r>
                      <a:endParaRPr lang="en-US" sz="21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64729858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Nondisjunction</a:t>
                      </a:r>
                      <a:endParaRPr lang="en-US" sz="17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b="1" smtClean="0"/>
                        <a:t>84</a:t>
                      </a:r>
                      <a:endParaRPr lang="en-US" sz="21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8506905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147800"/>
              </p:ext>
            </p:extLst>
          </p:nvPr>
        </p:nvGraphicFramePr>
        <p:xfrm>
          <a:off x="1778000" y="1089660"/>
          <a:ext cx="43180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5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2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r>
                        <a:rPr lang="en-US" sz="2100" dirty="0"/>
                        <a:t>Title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Left Page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1700" b="1" dirty="0"/>
                        <a:t>DNA vs RNA Chart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b="1" dirty="0"/>
                        <a:t>67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26245149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1700" b="1" dirty="0"/>
                        <a:t>DNA Replication Enzymes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b="1" dirty="0"/>
                        <a:t>69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987086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1700" b="1" dirty="0"/>
                        <a:t>Gene Structure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b="1" dirty="0"/>
                        <a:t>71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69599929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RNA</a:t>
                      </a:r>
                      <a:r>
                        <a:rPr lang="en-US" sz="1700" b="1" baseline="0" dirty="0" smtClean="0"/>
                        <a:t> Types</a:t>
                      </a:r>
                      <a:endParaRPr lang="en-US" sz="17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b="1" dirty="0"/>
                        <a:t>73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5501412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Mutations:</a:t>
                      </a:r>
                      <a:r>
                        <a:rPr lang="en-US" sz="1700" b="1" baseline="0" dirty="0" smtClean="0"/>
                        <a:t> Base Substitutions</a:t>
                      </a:r>
                      <a:endParaRPr lang="en-US" sz="17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b="1" dirty="0" smtClean="0"/>
                        <a:t>75</a:t>
                      </a:r>
                      <a:endParaRPr lang="en-US" sz="21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39907158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Codon Chart</a:t>
                      </a:r>
                      <a:endParaRPr lang="en-US" sz="17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b="1" dirty="0" smtClean="0"/>
                        <a:t>77</a:t>
                      </a:r>
                      <a:endParaRPr lang="en-US" sz="21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8139338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endParaRPr lang="en-US" sz="17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b="1" dirty="0" smtClean="0"/>
                        <a:t>79</a:t>
                      </a:r>
                      <a:endParaRPr lang="en-US" sz="21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2656029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Meiosis 1 and Meiosis 2</a:t>
                      </a:r>
                      <a:endParaRPr lang="en-US" sz="17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b="1" dirty="0" smtClean="0"/>
                        <a:t>81</a:t>
                      </a:r>
                      <a:endParaRPr lang="en-US" sz="21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3573652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Crossing Over</a:t>
                      </a:r>
                      <a:endParaRPr lang="en-US" sz="17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b="1" dirty="0" smtClean="0"/>
                        <a:t>83</a:t>
                      </a:r>
                      <a:endParaRPr lang="en-US" sz="21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79858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481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469" y="758952"/>
            <a:ext cx="10905892" cy="3566160"/>
          </a:xfrm>
        </p:spPr>
        <p:txBody>
          <a:bodyPr>
            <a:normAutofit/>
          </a:bodyPr>
          <a:lstStyle/>
          <a:p>
            <a:pPr algn="ctr"/>
            <a:r>
              <a:rPr lang="en-US" sz="7200">
                <a:latin typeface="Antique Olive Compact" panose="020B0904030504030204" pitchFamily="34" charset="0"/>
              </a:rPr>
              <a:t>Genetic Diversity: </a:t>
            </a:r>
            <a:r>
              <a:rPr lang="en-US" sz="7200">
                <a:solidFill>
                  <a:srgbClr val="FF0000"/>
                </a:solidFill>
                <a:latin typeface="Antique Olive Compact" panose="020B0904030504030204" pitchFamily="34" charset="0"/>
              </a:rPr>
              <a:t>Independent Assortment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2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0653" y="286603"/>
            <a:ext cx="11128917" cy="1450757"/>
          </a:xfrm>
        </p:spPr>
        <p:txBody>
          <a:bodyPr/>
          <a:lstStyle/>
          <a:p>
            <a:r>
              <a:rPr lang="en-US">
                <a:latin typeface="Antique Olive Compact" panose="020B0904030504030204" pitchFamily="34" charset="0"/>
              </a:rPr>
              <a:t>Random Orientation in the Middle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0653" y="1845734"/>
            <a:ext cx="11128917" cy="402336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3600">
                <a:latin typeface="Antique Olive Compact" panose="020B0904030504030204" pitchFamily="34" charset="0"/>
              </a:rPr>
              <a:t>-When homologous ________________ of chromosomes pair up and line up in the middle of the cell during ____________________, the way they are facing is random.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18057" y="1845734"/>
            <a:ext cx="2155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Antique Olive Compact" panose="020B0904030504030204" pitchFamily="34" charset="0"/>
              </a:rPr>
              <a:t>pairs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9743" y="4114800"/>
            <a:ext cx="43156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Antique Olive Compact" panose="020B0904030504030204" pitchFamily="34" charset="0"/>
              </a:rPr>
              <a:t>metaphase</a:t>
            </a:r>
          </a:p>
        </p:txBody>
      </p:sp>
    </p:spTree>
    <p:extLst>
      <p:ext uri="{BB962C8B-B14F-4D97-AF65-F5344CB8AC3E}">
        <p14:creationId xmlns:p14="http://schemas.microsoft.com/office/powerpoint/2010/main" val="395859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0653" y="286603"/>
            <a:ext cx="11128917" cy="1450757"/>
          </a:xfrm>
        </p:spPr>
        <p:txBody>
          <a:bodyPr/>
          <a:lstStyle/>
          <a:p>
            <a:r>
              <a:rPr lang="en-US">
                <a:latin typeface="Antique Olive Compact" panose="020B0904030504030204" pitchFamily="34" charset="0"/>
              </a:rPr>
              <a:t>Random Orientation in the Middle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0653" y="1845734"/>
            <a:ext cx="11128917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Antique Olive Compact" panose="020B0904030504030204" pitchFamily="34" charset="0"/>
              </a:rPr>
              <a:t>-For each mother cell that undergoes meiosis, the resulting _________________ can be different!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6286" y="3472693"/>
            <a:ext cx="33698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Antique Olive Compact" panose="020B0904030504030204" pitchFamily="34" charset="0"/>
              </a:rPr>
              <a:t>gametes</a:t>
            </a:r>
          </a:p>
        </p:txBody>
      </p:sp>
    </p:spTree>
    <p:extLst>
      <p:ext uri="{BB962C8B-B14F-4D97-AF65-F5344CB8AC3E}">
        <p14:creationId xmlns:p14="http://schemas.microsoft.com/office/powerpoint/2010/main" val="424139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0653" y="286603"/>
            <a:ext cx="11128917" cy="1450757"/>
          </a:xfrm>
        </p:spPr>
        <p:txBody>
          <a:bodyPr/>
          <a:lstStyle/>
          <a:p>
            <a:r>
              <a:rPr lang="en-US">
                <a:latin typeface="Antique Olive Compact" panose="020B0904030504030204" pitchFamily="34" charset="0"/>
              </a:rPr>
              <a:t>Genetic Diversity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0653" y="1845734"/>
            <a:ext cx="11128917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latin typeface="Antique Olive Compact" panose="020B0904030504030204" pitchFamily="34" charset="0"/>
              </a:rPr>
              <a:t>-Independent assortment increases the _____________________________ of _____________________.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1" y="2648622"/>
            <a:ext cx="65213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chemeClr val="accent3">
                    <a:lumMod val="75000"/>
                  </a:schemeClr>
                </a:solidFill>
                <a:latin typeface="Antique Olive Compact" panose="020B0904030504030204" pitchFamily="34" charset="0"/>
              </a:rPr>
              <a:t>genetic diversity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1309" y="3517509"/>
            <a:ext cx="36182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chemeClr val="accent3">
                    <a:lumMod val="75000"/>
                  </a:schemeClr>
                </a:solidFill>
                <a:latin typeface="Antique Olive Compact" panose="020B0904030504030204" pitchFamily="34" charset="0"/>
              </a:rPr>
              <a:t>offspring</a:t>
            </a:r>
          </a:p>
        </p:txBody>
      </p:sp>
    </p:spTree>
    <p:extLst>
      <p:ext uri="{BB962C8B-B14F-4D97-AF65-F5344CB8AC3E}">
        <p14:creationId xmlns:p14="http://schemas.microsoft.com/office/powerpoint/2010/main" val="120288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0653" y="286603"/>
            <a:ext cx="11128917" cy="1450757"/>
          </a:xfrm>
        </p:spPr>
        <p:txBody>
          <a:bodyPr/>
          <a:lstStyle/>
          <a:p>
            <a:r>
              <a:rPr lang="en-US">
                <a:latin typeface="Antique Olive Compact" panose="020B0904030504030204" pitchFamily="34" charset="0"/>
              </a:rPr>
              <a:t>Genetic Diversity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0653" y="1845734"/>
            <a:ext cx="11128917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latin typeface="Antique Olive Compact" panose="020B0904030504030204" pitchFamily="34" charset="0"/>
              </a:rPr>
              <a:t>-Even if two offspring have the same _________________, the gametes that joined to form each __________________ are different.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09105" y="2703252"/>
            <a:ext cx="30668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Antique Olive Compact" panose="020B0904030504030204" pitchFamily="34" charset="0"/>
              </a:rPr>
              <a:t>parents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956" y="4332855"/>
            <a:ext cx="36182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Antique Olive Compact" panose="020B0904030504030204" pitchFamily="34" charset="0"/>
              </a:rPr>
              <a:t>offspring</a:t>
            </a:r>
          </a:p>
        </p:txBody>
      </p:sp>
    </p:spTree>
    <p:extLst>
      <p:ext uri="{BB962C8B-B14F-4D97-AF65-F5344CB8AC3E}">
        <p14:creationId xmlns:p14="http://schemas.microsoft.com/office/powerpoint/2010/main" val="424932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71878">
            <a:off x="255433" y="232896"/>
            <a:ext cx="3464648" cy="34916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15615">
            <a:off x="1995119" y="3404499"/>
            <a:ext cx="3192896" cy="30449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8740" y="2795636"/>
            <a:ext cx="4614154" cy="298852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20040347">
            <a:off x="4795024" y="2372100"/>
            <a:ext cx="1086287" cy="1500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4315" y="977063"/>
            <a:ext cx="44085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Anaphase 1 and </a:t>
            </a:r>
          </a:p>
          <a:p>
            <a:pPr algn="ctr"/>
            <a:r>
              <a:rPr 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Telophase 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10">
                <a:extLst>
                  <a:ext uri="{FF2B5EF4-FFF2-40B4-BE49-F238E27FC236}">
                    <a16:creationId xmlns:a16="http://schemas.microsoft.com/office/drawing/2014/main" id="{7D40A39B-6D3F-9E41-A552-C47A4A8C339B}"/>
                  </a:ext>
                </a:extLst>
              </p14:cNvPr>
              <p14:cNvContentPartPr/>
              <p14:nvPr/>
            </p14:nvContentPartPr>
            <p14:xfrm>
              <a:off x="1146980" y="1054986"/>
              <a:ext cx="460080" cy="993600"/>
            </p14:xfrm>
          </p:contentPart>
        </mc:Choice>
        <mc:Fallback xmlns="">
          <p:pic>
            <p:nvPicPr>
              <p:cNvPr id="10" name="Ink 10">
                <a:extLst>
                  <a:ext uri="{FF2B5EF4-FFF2-40B4-BE49-F238E27FC236}">
                    <a16:creationId xmlns:a16="http://schemas.microsoft.com/office/drawing/2014/main" id="{7D40A39B-6D3F-9E41-A552-C47A4A8C339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1500" y="1039512"/>
                <a:ext cx="490680" cy="10241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2B4C73C-669B-DD4D-B85C-32F7001F7C0C}"/>
                  </a:ext>
                </a:extLst>
              </p14:cNvPr>
              <p14:cNvContentPartPr/>
              <p14:nvPr/>
            </p14:nvContentPartPr>
            <p14:xfrm>
              <a:off x="1338860" y="1030866"/>
              <a:ext cx="83880" cy="408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2B4C73C-669B-DD4D-B85C-32F7001F7C0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23380" y="1015386"/>
                <a:ext cx="11448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7">
                <a:extLst>
                  <a:ext uri="{FF2B5EF4-FFF2-40B4-BE49-F238E27FC236}">
                    <a16:creationId xmlns:a16="http://schemas.microsoft.com/office/drawing/2014/main" id="{B3EEF874-AEB5-1A4F-B26E-B854EBD20625}"/>
                  </a:ext>
                </a:extLst>
              </p14:cNvPr>
              <p14:cNvContentPartPr/>
              <p14:nvPr/>
            </p14:nvContentPartPr>
            <p14:xfrm>
              <a:off x="954740" y="1017906"/>
              <a:ext cx="376200" cy="981360"/>
            </p14:xfrm>
          </p:contentPart>
        </mc:Choice>
        <mc:Fallback xmlns="">
          <p:pic>
            <p:nvPicPr>
              <p:cNvPr id="17" name="Ink 17">
                <a:extLst>
                  <a:ext uri="{FF2B5EF4-FFF2-40B4-BE49-F238E27FC236}">
                    <a16:creationId xmlns:a16="http://schemas.microsoft.com/office/drawing/2014/main" id="{B3EEF874-AEB5-1A4F-B26E-B854EBD2062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9275" y="997394"/>
                <a:ext cx="411806" cy="10169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4" name="Ink 24">
                <a:extLst>
                  <a:ext uri="{FF2B5EF4-FFF2-40B4-BE49-F238E27FC236}">
                    <a16:creationId xmlns:a16="http://schemas.microsoft.com/office/drawing/2014/main" id="{EE631A76-E7B7-7447-994B-A313D63EDC91}"/>
                  </a:ext>
                </a:extLst>
              </p14:cNvPr>
              <p14:cNvContentPartPr/>
              <p14:nvPr/>
            </p14:nvContentPartPr>
            <p14:xfrm>
              <a:off x="1965620" y="1210866"/>
              <a:ext cx="301320" cy="367200"/>
            </p14:xfrm>
          </p:contentPart>
        </mc:Choice>
        <mc:Fallback xmlns="">
          <p:pic>
            <p:nvPicPr>
              <p:cNvPr id="24" name="Ink 24">
                <a:extLst>
                  <a:ext uri="{FF2B5EF4-FFF2-40B4-BE49-F238E27FC236}">
                    <a16:creationId xmlns:a16="http://schemas.microsoft.com/office/drawing/2014/main" id="{EE631A76-E7B7-7447-994B-A313D63EDC9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50121" y="1195371"/>
                <a:ext cx="331957" cy="397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0" name="Ink 30">
                <a:extLst>
                  <a:ext uri="{FF2B5EF4-FFF2-40B4-BE49-F238E27FC236}">
                    <a16:creationId xmlns:a16="http://schemas.microsoft.com/office/drawing/2014/main" id="{C73A6300-D6B8-2F45-A4DE-46E177A1C109}"/>
                  </a:ext>
                </a:extLst>
              </p14:cNvPr>
              <p14:cNvContentPartPr/>
              <p14:nvPr/>
            </p14:nvContentPartPr>
            <p14:xfrm>
              <a:off x="2166140" y="1067946"/>
              <a:ext cx="343080" cy="409680"/>
            </p14:xfrm>
          </p:contentPart>
        </mc:Choice>
        <mc:Fallback xmlns="">
          <p:pic>
            <p:nvPicPr>
              <p:cNvPr id="30" name="Ink 30">
                <a:extLst>
                  <a:ext uri="{FF2B5EF4-FFF2-40B4-BE49-F238E27FC236}">
                    <a16:creationId xmlns:a16="http://schemas.microsoft.com/office/drawing/2014/main" id="{C73A6300-D6B8-2F45-A4DE-46E177A1C10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50644" y="1047426"/>
                <a:ext cx="378757" cy="4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6" name="Ink 36">
                <a:extLst>
                  <a:ext uri="{FF2B5EF4-FFF2-40B4-BE49-F238E27FC236}">
                    <a16:creationId xmlns:a16="http://schemas.microsoft.com/office/drawing/2014/main" id="{9D48835F-9908-F74A-81F8-73A63EAF02EB}"/>
                  </a:ext>
                </a:extLst>
              </p14:cNvPr>
              <p14:cNvContentPartPr/>
              <p14:nvPr/>
            </p14:nvContentPartPr>
            <p14:xfrm>
              <a:off x="1865540" y="1804146"/>
              <a:ext cx="559800" cy="676440"/>
            </p14:xfrm>
          </p:contentPart>
        </mc:Choice>
        <mc:Fallback xmlns="">
          <p:pic>
            <p:nvPicPr>
              <p:cNvPr id="36" name="Ink 36">
                <a:extLst>
                  <a:ext uri="{FF2B5EF4-FFF2-40B4-BE49-F238E27FC236}">
                    <a16:creationId xmlns:a16="http://schemas.microsoft.com/office/drawing/2014/main" id="{9D48835F-9908-F74A-81F8-73A63EAF02E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45033" y="1783615"/>
                <a:ext cx="600454" cy="717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2" name="Ink 42">
                <a:extLst>
                  <a:ext uri="{FF2B5EF4-FFF2-40B4-BE49-F238E27FC236}">
                    <a16:creationId xmlns:a16="http://schemas.microsoft.com/office/drawing/2014/main" id="{60B4B0D6-67C7-204C-8974-E98A36AE380A}"/>
                  </a:ext>
                </a:extLst>
              </p14:cNvPr>
              <p14:cNvContentPartPr/>
              <p14:nvPr/>
            </p14:nvContentPartPr>
            <p14:xfrm>
              <a:off x="1742060" y="2037066"/>
              <a:ext cx="382680" cy="565200"/>
            </p14:xfrm>
          </p:contentPart>
        </mc:Choice>
        <mc:Fallback xmlns="">
          <p:pic>
            <p:nvPicPr>
              <p:cNvPr id="42" name="Ink 42">
                <a:extLst>
                  <a:ext uri="{FF2B5EF4-FFF2-40B4-BE49-F238E27FC236}">
                    <a16:creationId xmlns:a16="http://schemas.microsoft.com/office/drawing/2014/main" id="{60B4B0D6-67C7-204C-8974-E98A36AE380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21559" y="2016533"/>
                <a:ext cx="423322" cy="6059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8" name="Ink 48">
                <a:extLst>
                  <a:ext uri="{FF2B5EF4-FFF2-40B4-BE49-F238E27FC236}">
                    <a16:creationId xmlns:a16="http://schemas.microsoft.com/office/drawing/2014/main" id="{1C980675-FAB2-B141-BAB8-AB37A88C0FB3}"/>
                  </a:ext>
                </a:extLst>
              </p14:cNvPr>
              <p14:cNvContentPartPr/>
              <p14:nvPr/>
            </p14:nvContentPartPr>
            <p14:xfrm>
              <a:off x="3561500" y="5437626"/>
              <a:ext cx="200880" cy="150840"/>
            </p14:xfrm>
          </p:contentPart>
        </mc:Choice>
        <mc:Fallback xmlns="">
          <p:pic>
            <p:nvPicPr>
              <p:cNvPr id="48" name="Ink 48">
                <a:extLst>
                  <a:ext uri="{FF2B5EF4-FFF2-40B4-BE49-F238E27FC236}">
                    <a16:creationId xmlns:a16="http://schemas.microsoft.com/office/drawing/2014/main" id="{1C980675-FAB2-B141-BAB8-AB37A88C0FB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40980" y="5417106"/>
                <a:ext cx="24156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4" name="Ink 54">
                <a:extLst>
                  <a:ext uri="{FF2B5EF4-FFF2-40B4-BE49-F238E27FC236}">
                    <a16:creationId xmlns:a16="http://schemas.microsoft.com/office/drawing/2014/main" id="{78EFAE92-47A4-024D-91ED-C21CDA2FD954}"/>
                  </a:ext>
                </a:extLst>
              </p14:cNvPr>
              <p14:cNvContentPartPr/>
              <p14:nvPr/>
            </p14:nvContentPartPr>
            <p14:xfrm>
              <a:off x="3707300" y="5216946"/>
              <a:ext cx="544320" cy="559080"/>
            </p14:xfrm>
          </p:contentPart>
        </mc:Choice>
        <mc:Fallback xmlns="">
          <p:pic>
            <p:nvPicPr>
              <p:cNvPr id="54" name="Ink 54">
                <a:extLst>
                  <a:ext uri="{FF2B5EF4-FFF2-40B4-BE49-F238E27FC236}">
                    <a16:creationId xmlns:a16="http://schemas.microsoft.com/office/drawing/2014/main" id="{78EFAE92-47A4-024D-91ED-C21CDA2FD95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86794" y="5196439"/>
                <a:ext cx="584973" cy="599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0" name="Ink 60">
                <a:extLst>
                  <a:ext uri="{FF2B5EF4-FFF2-40B4-BE49-F238E27FC236}">
                    <a16:creationId xmlns:a16="http://schemas.microsoft.com/office/drawing/2014/main" id="{73ED0E88-0216-B84E-BA92-CA852A00AAF5}"/>
                  </a:ext>
                </a:extLst>
              </p14:cNvPr>
              <p14:cNvContentPartPr/>
              <p14:nvPr/>
            </p14:nvContentPartPr>
            <p14:xfrm>
              <a:off x="3369260" y="4987626"/>
              <a:ext cx="175680" cy="291960"/>
            </p14:xfrm>
          </p:contentPart>
        </mc:Choice>
        <mc:Fallback xmlns="">
          <p:pic>
            <p:nvPicPr>
              <p:cNvPr id="60" name="Ink 60">
                <a:extLst>
                  <a:ext uri="{FF2B5EF4-FFF2-40B4-BE49-F238E27FC236}">
                    <a16:creationId xmlns:a16="http://schemas.microsoft.com/office/drawing/2014/main" id="{73ED0E88-0216-B84E-BA92-CA852A00AAF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348740" y="4967106"/>
                <a:ext cx="21636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6" name="Ink 66">
                <a:extLst>
                  <a:ext uri="{FF2B5EF4-FFF2-40B4-BE49-F238E27FC236}">
                    <a16:creationId xmlns:a16="http://schemas.microsoft.com/office/drawing/2014/main" id="{99A242B1-0369-CB42-A91F-861C444631E1}"/>
                  </a:ext>
                </a:extLst>
              </p14:cNvPr>
              <p14:cNvContentPartPr/>
              <p14:nvPr/>
            </p14:nvContentPartPr>
            <p14:xfrm>
              <a:off x="3528020" y="4811226"/>
              <a:ext cx="326160" cy="309600"/>
            </p14:xfrm>
          </p:contentPart>
        </mc:Choice>
        <mc:Fallback xmlns="">
          <p:pic>
            <p:nvPicPr>
              <p:cNvPr id="66" name="Ink 66">
                <a:extLst>
                  <a:ext uri="{FF2B5EF4-FFF2-40B4-BE49-F238E27FC236}">
                    <a16:creationId xmlns:a16="http://schemas.microsoft.com/office/drawing/2014/main" id="{99A242B1-0369-CB42-A91F-861C444631E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507500" y="4790706"/>
                <a:ext cx="36684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2" name="Ink 72">
                <a:extLst>
                  <a:ext uri="{FF2B5EF4-FFF2-40B4-BE49-F238E27FC236}">
                    <a16:creationId xmlns:a16="http://schemas.microsoft.com/office/drawing/2014/main" id="{F73F8DE7-11F2-A54B-BD9C-09942FF72E91}"/>
                  </a:ext>
                </a:extLst>
              </p14:cNvPr>
              <p14:cNvContentPartPr/>
              <p14:nvPr/>
            </p14:nvContentPartPr>
            <p14:xfrm>
              <a:off x="2913500" y="3888186"/>
              <a:ext cx="648360" cy="797760"/>
            </p14:xfrm>
          </p:contentPart>
        </mc:Choice>
        <mc:Fallback xmlns="">
          <p:pic>
            <p:nvPicPr>
              <p:cNvPr id="72" name="Ink 72">
                <a:extLst>
                  <a:ext uri="{FF2B5EF4-FFF2-40B4-BE49-F238E27FC236}">
                    <a16:creationId xmlns:a16="http://schemas.microsoft.com/office/drawing/2014/main" id="{F73F8DE7-11F2-A54B-BD9C-09942FF72E9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892980" y="3867666"/>
                <a:ext cx="6890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8" name="Ink 78">
                <a:extLst>
                  <a:ext uri="{FF2B5EF4-FFF2-40B4-BE49-F238E27FC236}">
                    <a16:creationId xmlns:a16="http://schemas.microsoft.com/office/drawing/2014/main" id="{FF31C4C1-4B5B-4141-A351-246736A623CB}"/>
                  </a:ext>
                </a:extLst>
              </p14:cNvPr>
              <p14:cNvContentPartPr/>
              <p14:nvPr/>
            </p14:nvContentPartPr>
            <p14:xfrm>
              <a:off x="2809460" y="4118586"/>
              <a:ext cx="584280" cy="807120"/>
            </p14:xfrm>
          </p:contentPart>
        </mc:Choice>
        <mc:Fallback xmlns="">
          <p:pic>
            <p:nvPicPr>
              <p:cNvPr id="78" name="Ink 78">
                <a:extLst>
                  <a:ext uri="{FF2B5EF4-FFF2-40B4-BE49-F238E27FC236}">
                    <a16:creationId xmlns:a16="http://schemas.microsoft.com/office/drawing/2014/main" id="{FF31C4C1-4B5B-4141-A351-246736A623C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788940" y="4098066"/>
                <a:ext cx="624960" cy="84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5C8668B-E476-E24D-B260-EA07AF6D8740}"/>
                  </a:ext>
                </a:extLst>
              </p14:cNvPr>
              <p14:cNvContentPartPr/>
              <p14:nvPr/>
            </p14:nvContentPartPr>
            <p14:xfrm>
              <a:off x="3670220" y="5045226"/>
              <a:ext cx="75600" cy="1339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5C8668B-E476-E24D-B260-EA07AF6D874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49700" y="5024706"/>
                <a:ext cx="11628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8B2B386-BDAD-E840-838C-506F52036618}"/>
                  </a:ext>
                </a:extLst>
              </p14:cNvPr>
              <p14:cNvContentPartPr/>
              <p14:nvPr/>
            </p14:nvContentPartPr>
            <p14:xfrm>
              <a:off x="3569780" y="5115786"/>
              <a:ext cx="75600" cy="1267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8B2B386-BDAD-E840-838C-506F5203661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549260" y="5095266"/>
                <a:ext cx="11628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4C3216D1-647B-9647-9AEB-8AE39D4CBA47}"/>
                  </a:ext>
                </a:extLst>
              </p14:cNvPr>
              <p14:cNvContentPartPr/>
              <p14:nvPr/>
            </p14:nvContentPartPr>
            <p14:xfrm>
              <a:off x="3862460" y="5621586"/>
              <a:ext cx="57960" cy="1008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4C3216D1-647B-9647-9AEB-8AE39D4CBA4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841940" y="5601066"/>
                <a:ext cx="9864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85" name="Ink 85">
                <a:extLst>
                  <a:ext uri="{FF2B5EF4-FFF2-40B4-BE49-F238E27FC236}">
                    <a16:creationId xmlns:a16="http://schemas.microsoft.com/office/drawing/2014/main" id="{D3089B5E-F7F7-EE4E-A47B-7BE1FE71A471}"/>
                  </a:ext>
                </a:extLst>
              </p14:cNvPr>
              <p14:cNvContentPartPr/>
              <p14:nvPr/>
            </p14:nvContentPartPr>
            <p14:xfrm>
              <a:off x="3749060" y="5572266"/>
              <a:ext cx="339120" cy="375480"/>
            </p14:xfrm>
          </p:contentPart>
        </mc:Choice>
        <mc:Fallback xmlns="">
          <p:pic>
            <p:nvPicPr>
              <p:cNvPr id="85" name="Ink 85">
                <a:extLst>
                  <a:ext uri="{FF2B5EF4-FFF2-40B4-BE49-F238E27FC236}">
                    <a16:creationId xmlns:a16="http://schemas.microsoft.com/office/drawing/2014/main" id="{D3089B5E-F7F7-EE4E-A47B-7BE1FE71A47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728562" y="5551746"/>
                <a:ext cx="379757" cy="4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1" name="Ink 91">
                <a:extLst>
                  <a:ext uri="{FF2B5EF4-FFF2-40B4-BE49-F238E27FC236}">
                    <a16:creationId xmlns:a16="http://schemas.microsoft.com/office/drawing/2014/main" id="{D6721254-BFF7-9449-9A36-60CE7627BD9B}"/>
                  </a:ext>
                </a:extLst>
              </p14:cNvPr>
              <p14:cNvContentPartPr/>
              <p14:nvPr/>
            </p14:nvContentPartPr>
            <p14:xfrm>
              <a:off x="8006420" y="3988626"/>
              <a:ext cx="334440" cy="534960"/>
            </p14:xfrm>
          </p:contentPart>
        </mc:Choice>
        <mc:Fallback xmlns="">
          <p:pic>
            <p:nvPicPr>
              <p:cNvPr id="91" name="Ink 91">
                <a:extLst>
                  <a:ext uri="{FF2B5EF4-FFF2-40B4-BE49-F238E27FC236}">
                    <a16:creationId xmlns:a16="http://schemas.microsoft.com/office/drawing/2014/main" id="{D6721254-BFF7-9449-9A36-60CE7627BD9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985900" y="3968120"/>
                <a:ext cx="375120" cy="5756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684B14E8-BC35-F24B-8A7B-580A93F33399}"/>
                  </a:ext>
                </a:extLst>
              </p14:cNvPr>
              <p14:cNvContentPartPr/>
              <p14:nvPr/>
            </p14:nvContentPartPr>
            <p14:xfrm>
              <a:off x="10429580" y="4285626"/>
              <a:ext cx="133200" cy="2408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684B14E8-BC35-F24B-8A7B-580A93F3339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409060" y="4265106"/>
                <a:ext cx="1738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DA0BD41-74EE-7B40-9C9E-45808CC8258B}"/>
                  </a:ext>
                </a:extLst>
              </p14:cNvPr>
              <p14:cNvContentPartPr/>
              <p14:nvPr/>
            </p14:nvContentPartPr>
            <p14:xfrm>
              <a:off x="8269220" y="4204986"/>
              <a:ext cx="196200" cy="2307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DA0BD41-74EE-7B40-9C9E-45808CC8258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248700" y="4184466"/>
                <a:ext cx="23688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8" name="Ink 98">
                <a:extLst>
                  <a:ext uri="{FF2B5EF4-FFF2-40B4-BE49-F238E27FC236}">
                    <a16:creationId xmlns:a16="http://schemas.microsoft.com/office/drawing/2014/main" id="{8F386ED3-CF0D-C34B-A207-B47C4F533A05}"/>
                  </a:ext>
                </a:extLst>
              </p14:cNvPr>
              <p14:cNvContentPartPr/>
              <p14:nvPr/>
            </p14:nvContentPartPr>
            <p14:xfrm>
              <a:off x="10229060" y="4009146"/>
              <a:ext cx="501840" cy="451080"/>
            </p14:xfrm>
          </p:contentPart>
        </mc:Choice>
        <mc:Fallback xmlns="">
          <p:pic>
            <p:nvPicPr>
              <p:cNvPr id="98" name="Ink 98">
                <a:extLst>
                  <a:ext uri="{FF2B5EF4-FFF2-40B4-BE49-F238E27FC236}">
                    <a16:creationId xmlns:a16="http://schemas.microsoft.com/office/drawing/2014/main" id="{8F386ED3-CF0D-C34B-A207-B47C4F533A0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208540" y="3988642"/>
                <a:ext cx="542520" cy="4917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E4C99375-7A8A-7B48-882A-94170F07A605}"/>
                  </a:ext>
                </a:extLst>
              </p14:cNvPr>
              <p14:cNvContentPartPr/>
              <p14:nvPr/>
            </p14:nvContentPartPr>
            <p14:xfrm>
              <a:off x="8039900" y="4819506"/>
              <a:ext cx="42120" cy="709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E4C99375-7A8A-7B48-882A-94170F07A60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019380" y="4798986"/>
                <a:ext cx="8280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3" name="Ink 103">
                <a:extLst>
                  <a:ext uri="{FF2B5EF4-FFF2-40B4-BE49-F238E27FC236}">
                    <a16:creationId xmlns:a16="http://schemas.microsoft.com/office/drawing/2014/main" id="{181B159D-77F3-F04B-A7A1-E418D1CACA4F}"/>
                  </a:ext>
                </a:extLst>
              </p14:cNvPr>
              <p14:cNvContentPartPr/>
              <p14:nvPr/>
            </p14:nvContentPartPr>
            <p14:xfrm>
              <a:off x="7948100" y="4548426"/>
              <a:ext cx="142200" cy="120960"/>
            </p14:xfrm>
          </p:contentPart>
        </mc:Choice>
        <mc:Fallback xmlns="">
          <p:pic>
            <p:nvPicPr>
              <p:cNvPr id="103" name="Ink 103">
                <a:extLst>
                  <a:ext uri="{FF2B5EF4-FFF2-40B4-BE49-F238E27FC236}">
                    <a16:creationId xmlns:a16="http://schemas.microsoft.com/office/drawing/2014/main" id="{181B159D-77F3-F04B-A7A1-E418D1CACA4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927632" y="4527967"/>
                <a:ext cx="182777" cy="1615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861346C0-B1BF-B848-8926-B4524094F1DE}"/>
                  </a:ext>
                </a:extLst>
              </p14:cNvPr>
              <p14:cNvContentPartPr/>
              <p14:nvPr/>
            </p14:nvContentPartPr>
            <p14:xfrm>
              <a:off x="10253900" y="4782426"/>
              <a:ext cx="67320" cy="1414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861346C0-B1BF-B848-8926-B4524094F1D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0233380" y="4761906"/>
                <a:ext cx="10800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69FA0ED0-D55E-A143-8FCB-A246C2AFDEB5}"/>
                  </a:ext>
                </a:extLst>
              </p14:cNvPr>
              <p14:cNvContentPartPr/>
              <p14:nvPr/>
            </p14:nvContentPartPr>
            <p14:xfrm>
              <a:off x="8140340" y="4727706"/>
              <a:ext cx="49680" cy="1173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69FA0ED0-D55E-A143-8FCB-A246C2AFDEB5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119820" y="4707186"/>
                <a:ext cx="9036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4127DDFC-B0A5-874D-ACE6-C664F93E2FA6}"/>
                  </a:ext>
                </a:extLst>
              </p14:cNvPr>
              <p14:cNvContentPartPr/>
              <p14:nvPr/>
            </p14:nvContentPartPr>
            <p14:xfrm>
              <a:off x="10170380" y="4635546"/>
              <a:ext cx="25560" cy="6732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4127DDFC-B0A5-874D-ACE6-C664F93E2FA6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0149860" y="4614916"/>
                <a:ext cx="66240" cy="1082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EF91F9FA-1880-044E-9442-BE0C32D3A049}"/>
                  </a:ext>
                </a:extLst>
              </p14:cNvPr>
              <p14:cNvContentPartPr/>
              <p14:nvPr/>
            </p14:nvContentPartPr>
            <p14:xfrm>
              <a:off x="10312580" y="4603146"/>
              <a:ext cx="16920" cy="496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EF91F9FA-1880-044E-9442-BE0C32D3A04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0292487" y="4582476"/>
                <a:ext cx="56753" cy="906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ECD7C429-2834-714D-BADA-84E9C1E7479B}"/>
                  </a:ext>
                </a:extLst>
              </p14:cNvPr>
              <p14:cNvContentPartPr/>
              <p14:nvPr/>
            </p14:nvContentPartPr>
            <p14:xfrm>
              <a:off x="10379540" y="4803666"/>
              <a:ext cx="58680" cy="745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ECD7C429-2834-714D-BADA-84E9C1E7479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359145" y="4783146"/>
                <a:ext cx="99112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59DFD80B-5B71-F442-BE5D-8C86D8E6EEA5}"/>
                  </a:ext>
                </a:extLst>
              </p14:cNvPr>
              <p14:cNvContentPartPr/>
              <p14:nvPr/>
            </p14:nvContentPartPr>
            <p14:xfrm>
              <a:off x="10262540" y="4577226"/>
              <a:ext cx="33840" cy="7560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59DFD80B-5B71-F442-BE5D-8C86D8E6EEA5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0242020" y="4556706"/>
                <a:ext cx="7452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BA71EDB2-F0F7-9A42-B011-EFA9D2814CF9}"/>
                  </a:ext>
                </a:extLst>
              </p14:cNvPr>
              <p14:cNvContentPartPr/>
              <p14:nvPr/>
            </p14:nvContentPartPr>
            <p14:xfrm>
              <a:off x="10354340" y="4794306"/>
              <a:ext cx="50400" cy="3384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BA71EDB2-F0F7-9A42-B011-EFA9D2814CF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0333966" y="4773786"/>
                <a:ext cx="90791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19" name="Ink 119">
                <a:extLst>
                  <a:ext uri="{FF2B5EF4-FFF2-40B4-BE49-F238E27FC236}">
                    <a16:creationId xmlns:a16="http://schemas.microsoft.com/office/drawing/2014/main" id="{844C0373-DD08-C74A-B4DC-69793B826733}"/>
                  </a:ext>
                </a:extLst>
              </p14:cNvPr>
              <p14:cNvContentPartPr/>
              <p14:nvPr/>
            </p14:nvContentPartPr>
            <p14:xfrm>
              <a:off x="7496660" y="3994026"/>
              <a:ext cx="242640" cy="834120"/>
            </p14:xfrm>
          </p:contentPart>
        </mc:Choice>
        <mc:Fallback xmlns="">
          <p:pic>
            <p:nvPicPr>
              <p:cNvPr id="119" name="Ink 119">
                <a:extLst>
                  <a:ext uri="{FF2B5EF4-FFF2-40B4-BE49-F238E27FC236}">
                    <a16:creationId xmlns:a16="http://schemas.microsoft.com/office/drawing/2014/main" id="{844C0373-DD08-C74A-B4DC-69793B826733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476140" y="3973506"/>
                <a:ext cx="283320" cy="87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F56303A8-CAB8-F44F-8E3E-4533C7B62AE5}"/>
                  </a:ext>
                </a:extLst>
              </p14:cNvPr>
              <p14:cNvContentPartPr/>
              <p14:nvPr/>
            </p14:nvContentPartPr>
            <p14:xfrm>
              <a:off x="9719300" y="4394346"/>
              <a:ext cx="50400" cy="48204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F56303A8-CAB8-F44F-8E3E-4533C7B62AE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9698780" y="4373841"/>
                <a:ext cx="91080" cy="522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E8670076-2A40-6D44-86C8-4E4AA5F5CBF1}"/>
                  </a:ext>
                </a:extLst>
              </p14:cNvPr>
              <p14:cNvContentPartPr/>
              <p14:nvPr/>
            </p14:nvContentPartPr>
            <p14:xfrm>
              <a:off x="7580540" y="4407306"/>
              <a:ext cx="100800" cy="4701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E8670076-2A40-6D44-86C8-4E4AA5F5CBF1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560020" y="4386786"/>
                <a:ext cx="141480" cy="51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26" name="Ink 126">
                <a:extLst>
                  <a:ext uri="{FF2B5EF4-FFF2-40B4-BE49-F238E27FC236}">
                    <a16:creationId xmlns:a16="http://schemas.microsoft.com/office/drawing/2014/main" id="{3CF88C97-B88E-4746-99D7-CA91FC6E053B}"/>
                  </a:ext>
                </a:extLst>
              </p14:cNvPr>
              <p14:cNvContentPartPr/>
              <p14:nvPr/>
            </p14:nvContentPartPr>
            <p14:xfrm>
              <a:off x="9794540" y="3993306"/>
              <a:ext cx="192600" cy="947160"/>
            </p14:xfrm>
          </p:contentPart>
        </mc:Choice>
        <mc:Fallback xmlns="">
          <p:pic>
            <p:nvPicPr>
              <p:cNvPr id="126" name="Ink 126">
                <a:extLst>
                  <a:ext uri="{FF2B5EF4-FFF2-40B4-BE49-F238E27FC236}">
                    <a16:creationId xmlns:a16="http://schemas.microsoft.com/office/drawing/2014/main" id="{3CF88C97-B88E-4746-99D7-CA91FC6E053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774020" y="3972794"/>
                <a:ext cx="233280" cy="98782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388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 rot="20040347">
            <a:off x="4795024" y="2372100"/>
            <a:ext cx="1086287" cy="1500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4955" y="1598845"/>
            <a:ext cx="4408579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Prophase 2, </a:t>
            </a:r>
          </a:p>
          <a:p>
            <a:pPr algn="ctr"/>
            <a:r>
              <a:rPr 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Metaphase 2, </a:t>
            </a:r>
          </a:p>
          <a:p>
            <a:pPr algn="ctr"/>
            <a:r>
              <a:rPr 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Anaphase 2 and </a:t>
            </a:r>
          </a:p>
          <a:p>
            <a:pPr algn="ctr"/>
            <a:r>
              <a:rPr 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Telophase 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287" y="386975"/>
            <a:ext cx="5037796" cy="58595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7">
                <a:extLst>
                  <a:ext uri="{FF2B5EF4-FFF2-40B4-BE49-F238E27FC236}">
                    <a16:creationId xmlns:a16="http://schemas.microsoft.com/office/drawing/2014/main" id="{6FB46521-C257-4F47-B222-75FA7955E10F}"/>
                  </a:ext>
                </a:extLst>
              </p14:cNvPr>
              <p14:cNvContentPartPr/>
              <p14:nvPr/>
            </p14:nvContentPartPr>
            <p14:xfrm>
              <a:off x="10321580" y="2111586"/>
              <a:ext cx="150840" cy="1039320"/>
            </p14:xfrm>
          </p:contentPart>
        </mc:Choice>
        <mc:Fallback xmlns="">
          <p:pic>
            <p:nvPicPr>
              <p:cNvPr id="4" name="Ink 7">
                <a:extLst>
                  <a:ext uri="{FF2B5EF4-FFF2-40B4-BE49-F238E27FC236}">
                    <a16:creationId xmlns:a16="http://schemas.microsoft.com/office/drawing/2014/main" id="{6FB46521-C257-4F47-B222-75FA7955E1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06100" y="2096101"/>
                <a:ext cx="181440" cy="1069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3E98938-6C38-6B4E-8833-BEC501596859}"/>
                  </a:ext>
                </a:extLst>
              </p14:cNvPr>
              <p14:cNvContentPartPr/>
              <p14:nvPr/>
            </p14:nvContentPartPr>
            <p14:xfrm>
              <a:off x="9628220" y="5277426"/>
              <a:ext cx="560160" cy="167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3E98938-6C38-6B4E-8833-BEC50159685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12740" y="5261946"/>
                <a:ext cx="5907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E92803C-CAC7-6848-9650-7616F4C40350}"/>
                  </a:ext>
                </a:extLst>
              </p14:cNvPr>
              <p14:cNvContentPartPr/>
              <p14:nvPr/>
            </p14:nvContentPartPr>
            <p14:xfrm>
              <a:off x="8382980" y="4830666"/>
              <a:ext cx="275040" cy="374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E92803C-CAC7-6848-9650-7616F4C4035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67500" y="4815186"/>
                <a:ext cx="30564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12C24C-A3F8-1E46-B2BE-33F931D782F0}"/>
                  </a:ext>
                </a:extLst>
              </p14:cNvPr>
              <p14:cNvContentPartPr/>
              <p14:nvPr/>
            </p14:nvContentPartPr>
            <p14:xfrm>
              <a:off x="7967180" y="5223426"/>
              <a:ext cx="398520" cy="459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12C24C-A3F8-1E46-B2BE-33F931D782F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51700" y="5207946"/>
                <a:ext cx="429120" cy="48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4">
                <a:extLst>
                  <a:ext uri="{FF2B5EF4-FFF2-40B4-BE49-F238E27FC236}">
                    <a16:creationId xmlns:a16="http://schemas.microsoft.com/office/drawing/2014/main" id="{0B89DFBE-1E28-8847-A978-0EE4B719A39D}"/>
                  </a:ext>
                </a:extLst>
              </p14:cNvPr>
              <p14:cNvContentPartPr/>
              <p14:nvPr/>
            </p14:nvContentPartPr>
            <p14:xfrm>
              <a:off x="10293860" y="5202186"/>
              <a:ext cx="394920" cy="117360"/>
            </p14:xfrm>
          </p:contentPart>
        </mc:Choice>
        <mc:Fallback xmlns="">
          <p:pic>
            <p:nvPicPr>
              <p:cNvPr id="14" name="Ink 14">
                <a:extLst>
                  <a:ext uri="{FF2B5EF4-FFF2-40B4-BE49-F238E27FC236}">
                    <a16:creationId xmlns:a16="http://schemas.microsoft.com/office/drawing/2014/main" id="{0B89DFBE-1E28-8847-A978-0EE4B719A39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278380" y="5186706"/>
                <a:ext cx="42552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5CDA6E6-C413-0B42-A792-4A562B754A38}"/>
                  </a:ext>
                </a:extLst>
              </p14:cNvPr>
              <p14:cNvContentPartPr/>
              <p14:nvPr/>
            </p14:nvContentPartPr>
            <p14:xfrm>
              <a:off x="7761620" y="2298786"/>
              <a:ext cx="538920" cy="254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5CDA6E6-C413-0B42-A792-4A562B754A3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746140" y="2283306"/>
                <a:ext cx="56952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AA72593-A4B7-A94E-880D-924BFEF5C0F1}"/>
                  </a:ext>
                </a:extLst>
              </p14:cNvPr>
              <p14:cNvContentPartPr/>
              <p14:nvPr/>
            </p14:nvContentPartPr>
            <p14:xfrm>
              <a:off x="8390180" y="2546106"/>
              <a:ext cx="385560" cy="216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AA72593-A4B7-A94E-880D-924BFEF5C0F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374714" y="2530626"/>
                <a:ext cx="416131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20">
                <a:extLst>
                  <a:ext uri="{FF2B5EF4-FFF2-40B4-BE49-F238E27FC236}">
                    <a16:creationId xmlns:a16="http://schemas.microsoft.com/office/drawing/2014/main" id="{23D4D08E-D0EA-2540-B873-E79F4AE44CA6}"/>
                  </a:ext>
                </a:extLst>
              </p14:cNvPr>
              <p14:cNvContentPartPr/>
              <p14:nvPr/>
            </p14:nvContentPartPr>
            <p14:xfrm>
              <a:off x="8395580" y="2938866"/>
              <a:ext cx="327960" cy="366120"/>
            </p14:xfrm>
          </p:contentPart>
        </mc:Choice>
        <mc:Fallback xmlns="">
          <p:pic>
            <p:nvPicPr>
              <p:cNvPr id="20" name="Ink 20">
                <a:extLst>
                  <a:ext uri="{FF2B5EF4-FFF2-40B4-BE49-F238E27FC236}">
                    <a16:creationId xmlns:a16="http://schemas.microsoft.com/office/drawing/2014/main" id="{23D4D08E-D0EA-2540-B873-E79F4AE44CA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380100" y="2923386"/>
                <a:ext cx="35856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5E8D13E-352B-3341-BF59-57FDC08B3DE6}"/>
                  </a:ext>
                </a:extLst>
              </p14:cNvPr>
              <p14:cNvContentPartPr/>
              <p14:nvPr/>
            </p14:nvContentPartPr>
            <p14:xfrm>
              <a:off x="9787340" y="3088266"/>
              <a:ext cx="217800" cy="117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5E8D13E-352B-3341-BF59-57FDC08B3DE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771834" y="3072786"/>
                <a:ext cx="248451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EFC8A69-FD63-B145-9DDE-4A15DD2D0D68}"/>
                  </a:ext>
                </a:extLst>
              </p14:cNvPr>
              <p14:cNvContentPartPr/>
              <p14:nvPr/>
            </p14:nvContentPartPr>
            <p14:xfrm>
              <a:off x="10598060" y="4843266"/>
              <a:ext cx="142560" cy="1497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EFC8A69-FD63-B145-9DDE-4A15DD2D0D6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582541" y="4827786"/>
                <a:ext cx="173237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1B01BA6-451B-3844-8F6E-1DCBFB056FD7}"/>
                  </a:ext>
                </a:extLst>
              </p14:cNvPr>
              <p14:cNvContentPartPr/>
              <p14:nvPr/>
            </p14:nvContentPartPr>
            <p14:xfrm>
              <a:off x="10080020" y="3163506"/>
              <a:ext cx="159120" cy="117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1B01BA6-451B-3844-8F6E-1DCBFB056FD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064540" y="3148026"/>
                <a:ext cx="18972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CC6E2F2-1ADF-D249-BA5F-7B28E55C7B1B}"/>
                  </a:ext>
                </a:extLst>
              </p14:cNvPr>
              <p14:cNvContentPartPr/>
              <p14:nvPr/>
            </p14:nvContentPartPr>
            <p14:xfrm>
              <a:off x="10472780" y="4601706"/>
              <a:ext cx="142560" cy="2084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CC6E2F2-1ADF-D249-BA5F-7B28E55C7B1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457300" y="4586226"/>
                <a:ext cx="17316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Ink 28">
                <a:extLst>
                  <a:ext uri="{FF2B5EF4-FFF2-40B4-BE49-F238E27FC236}">
                    <a16:creationId xmlns:a16="http://schemas.microsoft.com/office/drawing/2014/main" id="{0B440A10-90A2-2C4E-AA75-1703107EEEF1}"/>
                  </a:ext>
                </a:extLst>
              </p14:cNvPr>
              <p14:cNvContentPartPr/>
              <p14:nvPr/>
            </p14:nvContentPartPr>
            <p14:xfrm>
              <a:off x="8091020" y="4500546"/>
              <a:ext cx="435240" cy="191520"/>
            </p14:xfrm>
          </p:contentPart>
        </mc:Choice>
        <mc:Fallback xmlns="">
          <p:pic>
            <p:nvPicPr>
              <p:cNvPr id="28" name="Ink 28">
                <a:extLst>
                  <a:ext uri="{FF2B5EF4-FFF2-40B4-BE49-F238E27FC236}">
                    <a16:creationId xmlns:a16="http://schemas.microsoft.com/office/drawing/2014/main" id="{0B440A10-90A2-2C4E-AA75-1703107EEEF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075527" y="4485095"/>
                <a:ext cx="465865" cy="2220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7A85B80-1BC6-F144-89AF-2E567F0B52F3}"/>
                  </a:ext>
                </a:extLst>
              </p14:cNvPr>
              <p14:cNvContentPartPr/>
              <p14:nvPr/>
            </p14:nvContentPartPr>
            <p14:xfrm>
              <a:off x="8132780" y="2862546"/>
              <a:ext cx="226080" cy="1756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7A85B80-1BC6-F144-89AF-2E567F0B52F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117275" y="2847066"/>
                <a:ext cx="256729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3" name="Ink 33">
                <a:extLst>
                  <a:ext uri="{FF2B5EF4-FFF2-40B4-BE49-F238E27FC236}">
                    <a16:creationId xmlns:a16="http://schemas.microsoft.com/office/drawing/2014/main" id="{A5891E48-1685-D946-9986-DE80772466F1}"/>
                  </a:ext>
                </a:extLst>
              </p14:cNvPr>
              <p14:cNvContentPartPr/>
              <p14:nvPr/>
            </p14:nvContentPartPr>
            <p14:xfrm>
              <a:off x="7673060" y="2553306"/>
              <a:ext cx="677160" cy="484920"/>
            </p14:xfrm>
          </p:contentPart>
        </mc:Choice>
        <mc:Fallback xmlns="">
          <p:pic>
            <p:nvPicPr>
              <p:cNvPr id="33" name="Ink 33">
                <a:extLst>
                  <a:ext uri="{FF2B5EF4-FFF2-40B4-BE49-F238E27FC236}">
                    <a16:creationId xmlns:a16="http://schemas.microsoft.com/office/drawing/2014/main" id="{A5891E48-1685-D946-9986-DE80772466F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657580" y="2537826"/>
                <a:ext cx="707760" cy="51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1458E94-FC1F-B949-8361-0B32A859FF81}"/>
                  </a:ext>
                </a:extLst>
              </p14:cNvPr>
              <p14:cNvContentPartPr/>
              <p14:nvPr/>
            </p14:nvContentPartPr>
            <p14:xfrm>
              <a:off x="10021340" y="2185746"/>
              <a:ext cx="100800" cy="4384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1458E94-FC1F-B949-8361-0B32A859FF8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005805" y="2170279"/>
                <a:ext cx="131510" cy="4690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A95EDAB-A56E-1E44-8938-F93096F6A2E4}"/>
                  </a:ext>
                </a:extLst>
              </p14:cNvPr>
              <p14:cNvContentPartPr/>
              <p14:nvPr/>
            </p14:nvContentPartPr>
            <p14:xfrm>
              <a:off x="10080020" y="4819146"/>
              <a:ext cx="237960" cy="1414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A95EDAB-A56E-1E44-8938-F93096F6A2E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064563" y="4803666"/>
                <a:ext cx="268514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B857065-70A4-A24B-A704-0ACE45F830C8}"/>
                  </a:ext>
                </a:extLst>
              </p14:cNvPr>
              <p14:cNvContentPartPr/>
              <p14:nvPr/>
            </p14:nvContentPartPr>
            <p14:xfrm>
              <a:off x="9971300" y="2671386"/>
              <a:ext cx="92160" cy="2584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B857065-70A4-A24B-A704-0ACE45F830C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955820" y="2655906"/>
                <a:ext cx="12276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C92079A-9F33-E946-8E18-40592FC2DB49}"/>
                  </a:ext>
                </a:extLst>
              </p14:cNvPr>
              <p14:cNvContentPartPr/>
              <p14:nvPr/>
            </p14:nvContentPartPr>
            <p14:xfrm>
              <a:off x="9628580" y="4960266"/>
              <a:ext cx="350280" cy="192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C92079A-9F33-E946-8E18-40592FC2DB4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613100" y="4944786"/>
                <a:ext cx="38088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2" name="Ink 42">
                <a:extLst>
                  <a:ext uri="{FF2B5EF4-FFF2-40B4-BE49-F238E27FC236}">
                    <a16:creationId xmlns:a16="http://schemas.microsoft.com/office/drawing/2014/main" id="{6831639D-6858-EB40-B9EC-B1B96FA5817E}"/>
                  </a:ext>
                </a:extLst>
              </p14:cNvPr>
              <p14:cNvContentPartPr/>
              <p14:nvPr/>
            </p14:nvContentPartPr>
            <p14:xfrm>
              <a:off x="7807700" y="4777026"/>
              <a:ext cx="358920" cy="705240"/>
            </p14:xfrm>
          </p:contentPart>
        </mc:Choice>
        <mc:Fallback xmlns="">
          <p:pic>
            <p:nvPicPr>
              <p:cNvPr id="42" name="Ink 42">
                <a:extLst>
                  <a:ext uri="{FF2B5EF4-FFF2-40B4-BE49-F238E27FC236}">
                    <a16:creationId xmlns:a16="http://schemas.microsoft.com/office/drawing/2014/main" id="{6831639D-6858-EB40-B9EC-B1B96FA5817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792220" y="4761546"/>
                <a:ext cx="389520" cy="73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048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1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</TotalTime>
  <Words>532</Words>
  <Application>Microsoft Office PowerPoint</Application>
  <PresentationFormat>Widescreen</PresentationFormat>
  <Paragraphs>120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ＭＳ Ｐゴシック</vt:lpstr>
      <vt:lpstr>Antique Olive Compact</vt:lpstr>
      <vt:lpstr>Calibri</vt:lpstr>
      <vt:lpstr>Calibri Light</vt:lpstr>
      <vt:lpstr>Comic Sans MS</vt:lpstr>
      <vt:lpstr>Corbel</vt:lpstr>
      <vt:lpstr>Garamond</vt:lpstr>
      <vt:lpstr>Gill Sans</vt:lpstr>
      <vt:lpstr>Gill Sans Light</vt:lpstr>
      <vt:lpstr>Retrospect</vt:lpstr>
      <vt:lpstr>1_Basis</vt:lpstr>
      <vt:lpstr>Friday 11/1/19</vt:lpstr>
      <vt:lpstr>Unit 6 – Genetics Pocket page, page 78</vt:lpstr>
      <vt:lpstr>Genetic Diversity: Independent Assortment</vt:lpstr>
      <vt:lpstr>Random Orientation in the Middle</vt:lpstr>
      <vt:lpstr>Random Orientation in the Middle</vt:lpstr>
      <vt:lpstr>Genetic Diversity</vt:lpstr>
      <vt:lpstr>Genetic Diversity</vt:lpstr>
      <vt:lpstr>PowerPoint Presentation</vt:lpstr>
      <vt:lpstr>PowerPoint Presentation</vt:lpstr>
      <vt:lpstr>Genetic Diversity: Crossing Over</vt:lpstr>
      <vt:lpstr>Synapsis</vt:lpstr>
      <vt:lpstr>Synapsis</vt:lpstr>
      <vt:lpstr>Genetic Diversity</vt:lpstr>
      <vt:lpstr>Genetic Diversity</vt:lpstr>
      <vt:lpstr>PowerPoint Presentation</vt:lpstr>
      <vt:lpstr>PowerPoint Presentation</vt:lpstr>
      <vt:lpstr>Genetic Diversity</vt:lpstr>
      <vt:lpstr>Genetic Diversity</vt:lpstr>
      <vt:lpstr>Genetic Diversity</vt:lpstr>
      <vt:lpstr>Genetic Diversity: Nondisjunction</vt:lpstr>
      <vt:lpstr>Meiosis Mistake</vt:lpstr>
      <vt:lpstr>Meiosis Mistake</vt:lpstr>
      <vt:lpstr>Meiosis Mistake</vt:lpstr>
      <vt:lpstr>PowerPoint Presentation</vt:lpstr>
      <vt:lpstr>PowerPoint Presentation</vt:lpstr>
      <vt:lpstr>PowerPoint Presentation</vt:lpstr>
      <vt:lpstr>PRE-AP Table of Contents</vt:lpstr>
    </vt:vector>
  </TitlesOfParts>
  <Company>Calallen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</cp:revision>
  <dcterms:created xsi:type="dcterms:W3CDTF">2019-10-30T13:55:52Z</dcterms:created>
  <dcterms:modified xsi:type="dcterms:W3CDTF">2019-11-01T13:58:21Z</dcterms:modified>
</cp:coreProperties>
</file>