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1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94" autoAdjust="0"/>
    <p:restoredTop sz="93864" autoAdjust="0"/>
  </p:normalViewPr>
  <p:slideViewPr>
    <p:cSldViewPr>
      <p:cViewPr varScale="1">
        <p:scale>
          <a:sx n="27" d="100"/>
          <a:sy n="27" d="100"/>
        </p:scale>
        <p:origin x="208" y="1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8100CAF-7685-AB86-C9C4-B0C17E3FCD1E}"/>
    <pc:docChg chg="modSld">
      <pc:chgData name="" userId="" providerId="" clId="Web-{38100CAF-7685-AB86-C9C4-B0C17E3FCD1E}" dt="2019-06-19T19:04:27.748" v="0" actId="1076"/>
      <pc:docMkLst>
        <pc:docMk/>
      </pc:docMkLst>
      <pc:sldChg chg="modSp">
        <pc:chgData name="" userId="" providerId="" clId="Web-{38100CAF-7685-AB86-C9C4-B0C17E3FCD1E}" dt="2019-06-19T19:04:27.748" v="0" actId="1076"/>
        <pc:sldMkLst>
          <pc:docMk/>
          <pc:sldMk cId="1253602238" sldId="281"/>
        </pc:sldMkLst>
        <pc:picChg chg="mod">
          <ac:chgData name="" userId="" providerId="" clId="Web-{38100CAF-7685-AB86-C9C4-B0C17E3FCD1E}" dt="2019-06-19T19:04:27.748" v="0" actId="1076"/>
          <ac:picMkLst>
            <pc:docMk/>
            <pc:sldMk cId="1253602238" sldId="281"/>
            <ac:picMk id="5325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8/14/19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8/14/19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8/14/19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8/14/19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22223" r="23125" b="17036"/>
          <a:stretch>
            <a:fillRect/>
          </a:stretch>
        </p:blipFill>
        <p:spPr bwMode="auto">
          <a:xfrm>
            <a:off x="2543219" y="-2602905"/>
            <a:ext cx="9448800" cy="68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itle 1"/>
          <p:cNvSpPr txBox="1">
            <a:spLocks/>
          </p:cNvSpPr>
          <p:nvPr/>
        </p:nvSpPr>
        <p:spPr bwMode="auto">
          <a:xfrm>
            <a:off x="0" y="228600"/>
            <a:ext cx="2894012" cy="57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Friday 8-17-19</a:t>
            </a:r>
          </a:p>
          <a:p>
            <a:pPr marL="228600" indent="-228600" eaLnBrk="0" hangingPunct="0">
              <a:spcBef>
                <a:spcPct val="0"/>
              </a:spcBef>
            </a:pP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Get your journal &amp; sheet of paper.</a:t>
            </a:r>
          </a:p>
          <a:p>
            <a:pPr eaLnBrk="0" hangingPunct="0">
              <a:spcBef>
                <a:spcPct val="0"/>
              </a:spcBef>
              <a:buNone/>
            </a:pPr>
            <a:endParaRPr lang="en-US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0" hangingPunct="0">
              <a:spcBef>
                <a:spcPct val="0"/>
              </a:spcBef>
            </a:pPr>
            <a:r>
              <a:rPr lang="en-US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Warm-up: </a:t>
            </a:r>
            <a:r>
              <a:rPr lang="en-US" altLang="en-US" sz="2800" b="1" u="sng" dirty="0">
                <a:latin typeface="Tahoma" panose="020B0604030504040204" pitchFamily="34" charset="0"/>
                <a:cs typeface="Tahoma" panose="020B0604030504040204" pitchFamily="34" charset="0"/>
              </a:rPr>
              <a:t>Find 5 things wrong in this lab. Write the number &amp; the error.</a:t>
            </a:r>
          </a:p>
        </p:txBody>
      </p:sp>
    </p:spTree>
    <p:extLst>
      <p:ext uri="{BB962C8B-B14F-4D97-AF65-F5344CB8AC3E}">
        <p14:creationId xmlns:p14="http://schemas.microsoft.com/office/powerpoint/2010/main" val="12536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1. Observe &amp; Wonder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Observe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nature </a:t>
            </a:r>
            <a:r>
              <a:rPr lang="en-US" sz="3200" dirty="0">
                <a:latin typeface="Arial Rounded MT Bold" panose="020F0704030504030204" pitchFamily="34" charset="77"/>
              </a:rPr>
              <a:t>and wonder about something.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1739D-FE37-F346-B175-3B15AF14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895600"/>
            <a:ext cx="11146790" cy="36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2. Research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Gather preliminary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data </a:t>
            </a:r>
            <a:r>
              <a:rPr lang="en-US" sz="3200" dirty="0">
                <a:latin typeface="Arial Rounded MT Bold" panose="020F0704030504030204" pitchFamily="34" charset="77"/>
              </a:rPr>
              <a:t>and read about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past research</a:t>
            </a:r>
            <a:r>
              <a:rPr lang="en-US" sz="3200" dirty="0">
                <a:latin typeface="Arial Rounded MT Bold" panose="020F0704030504030204" pitchFamily="34" charset="77"/>
              </a:rPr>
              <a:t> from others.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0B74C-11EE-D942-A6B5-D96C6564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12" y="2494935"/>
            <a:ext cx="4470400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3. Question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9153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Form a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scientific question, </a:t>
            </a:r>
            <a:r>
              <a:rPr lang="en-US" sz="3200" dirty="0">
                <a:latin typeface="Arial Rounded MT Bold" panose="020F0704030504030204" pitchFamily="34" charset="77"/>
              </a:rPr>
              <a:t>a question that is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testable </a:t>
            </a:r>
            <a:r>
              <a:rPr lang="en-US" sz="3200" dirty="0">
                <a:latin typeface="Arial Rounded MT Bold" panose="020F0704030504030204" pitchFamily="34" charset="77"/>
              </a:rPr>
              <a:t>with an experiment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4C953-537A-F340-9C6C-8A67EB1D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2438400"/>
            <a:ext cx="2851150" cy="41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4. Hypothesis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9153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Form a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hypothesis, </a:t>
            </a:r>
            <a:r>
              <a:rPr lang="en-US" sz="3200" dirty="0">
                <a:latin typeface="Arial Rounded MT Bold" panose="020F0704030504030204" pitchFamily="34" charset="77"/>
              </a:rPr>
              <a:t>an educated guess to answer the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scientific question.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4C953-537A-F340-9C6C-8A67EB1D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2438400"/>
            <a:ext cx="2851150" cy="41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5. Design and Plan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3819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Design a doable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experiment </a:t>
            </a:r>
            <a:r>
              <a:rPr lang="en-US" sz="3200" dirty="0">
                <a:latin typeface="Arial Rounded MT Bold" panose="020F0704030504030204" pitchFamily="34" charset="77"/>
              </a:rPr>
              <a:t>to test the 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hypothesis.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5B2A0-8730-F24E-BA19-6827EC5D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2" y="2743200"/>
            <a:ext cx="5099050" cy="38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6. Experiment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3819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Gather the materials and carry out the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experiment. Repeat </a:t>
            </a:r>
            <a:r>
              <a:rPr lang="en-US" sz="3200" dirty="0">
                <a:latin typeface="Arial Rounded MT Bold" panose="020F0704030504030204" pitchFamily="34" charset="77"/>
              </a:rPr>
              <a:t>for several trials.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EDFAA-7E51-BC4F-9947-5867446C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096021"/>
            <a:ext cx="4502150" cy="34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7. Analyze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3819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Analyze the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data </a:t>
            </a:r>
            <a:r>
              <a:rPr lang="en-US" sz="3200" dirty="0">
                <a:latin typeface="Arial Rounded MT Bold" panose="020F0704030504030204" pitchFamily="34" charset="77"/>
              </a:rPr>
              <a:t>and decide if the data shows anything new or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important. 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72EE4-10C6-D342-838F-21DD05C3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28956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77"/>
              </a:rPr>
              <a:t>8. Conclude and Wonder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8991598" cy="4267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Confirm, support or reject the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hypothesis. </a:t>
            </a:r>
            <a:r>
              <a:rPr lang="en-US" sz="3200" dirty="0">
                <a:latin typeface="Arial Rounded MT Bold" panose="020F0704030504030204" pitchFamily="34" charset="77"/>
              </a:rPr>
              <a:t>Wonder about new ideas and experiments to further test the </a:t>
            </a:r>
            <a:r>
              <a:rPr lang="en-US" sz="32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scientific question. 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20182-61DE-204C-BCE3-EE266380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13" y="3810000"/>
            <a:ext cx="508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16x9</Template>
  <TotalTime>36</TotalTime>
  <Words>159</Words>
  <Application>Microsoft Macintosh PowerPoint</Application>
  <PresentationFormat>Custom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Consolas</vt:lpstr>
      <vt:lpstr>Corbel</vt:lpstr>
      <vt:lpstr>Tahoma</vt:lpstr>
      <vt:lpstr>Chalkboard 16x9</vt:lpstr>
      <vt:lpstr>PowerPoint Presentation</vt:lpstr>
      <vt:lpstr>1. Observe &amp; Wonder</vt:lpstr>
      <vt:lpstr>2. Research</vt:lpstr>
      <vt:lpstr>3. Question</vt:lpstr>
      <vt:lpstr>4. Hypothesis</vt:lpstr>
      <vt:lpstr>5. Design and Plan</vt:lpstr>
      <vt:lpstr>6. Experiment </vt:lpstr>
      <vt:lpstr>7. Analyze </vt:lpstr>
      <vt:lpstr>8. Conclude and Wonder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Microsoft Office User</cp:lastModifiedBy>
  <cp:revision>12</cp:revision>
  <dcterms:created xsi:type="dcterms:W3CDTF">2019-06-06T04:13:39Z</dcterms:created>
  <dcterms:modified xsi:type="dcterms:W3CDTF">2019-08-15T00:46:12Z</dcterms:modified>
</cp:coreProperties>
</file>